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theme/theme7.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 id="2147483671" r:id="rId3"/>
    <p:sldMasterId id="2147483673" r:id="rId4"/>
    <p:sldMasterId id="2147483675" r:id="rId5"/>
    <p:sldMasterId id="2147483678" r:id="rId6"/>
    <p:sldMasterId id="2147483680" r:id="rId7"/>
    <p:sldMasterId id="2147483682" r:id="rId8"/>
  </p:sldMasterIdLst>
  <p:notesMasterIdLst>
    <p:notesMasterId r:id="rId32"/>
  </p:notesMasterIdLst>
  <p:sldIdLst>
    <p:sldId id="283" r:id="rId9"/>
    <p:sldId id="303" r:id="rId10"/>
    <p:sldId id="301" r:id="rId11"/>
    <p:sldId id="329" r:id="rId12"/>
    <p:sldId id="302" r:id="rId13"/>
    <p:sldId id="304" r:id="rId14"/>
    <p:sldId id="305" r:id="rId15"/>
    <p:sldId id="306" r:id="rId16"/>
    <p:sldId id="309" r:id="rId17"/>
    <p:sldId id="307" r:id="rId18"/>
    <p:sldId id="308" r:id="rId19"/>
    <p:sldId id="328" r:id="rId20"/>
    <p:sldId id="287" r:id="rId21"/>
    <p:sldId id="258" r:id="rId22"/>
    <p:sldId id="274" r:id="rId23"/>
    <p:sldId id="330" r:id="rId24"/>
    <p:sldId id="331" r:id="rId25"/>
    <p:sldId id="332" r:id="rId26"/>
    <p:sldId id="333" r:id="rId27"/>
    <p:sldId id="334" r:id="rId28"/>
    <p:sldId id="335" r:id="rId29"/>
    <p:sldId id="291" r:id="rId30"/>
    <p:sldId id="298" r:id="rId31"/>
  </p:sldIdLst>
  <p:sldSz cx="9144000" cy="5143500" type="screen16x9"/>
  <p:notesSz cx="7104063" cy="10234613"/>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7530" algn="l" defTabSz="913765" rtl="0" eaLnBrk="1" latinLnBrk="0" hangingPunct="1">
      <a:defRPr sz="1800" kern="1200">
        <a:solidFill>
          <a:schemeClr val="tx1"/>
        </a:solidFill>
        <a:latin typeface="+mn-lt"/>
        <a:ea typeface="+mn-ea"/>
        <a:cs typeface="+mn-cs"/>
      </a:defRPr>
    </a:lvl5pPr>
    <a:lvl6pPr marL="2284730" algn="l" defTabSz="913765" rtl="0" eaLnBrk="1" latinLnBrk="0" hangingPunct="1">
      <a:defRPr sz="1800" kern="1200">
        <a:solidFill>
          <a:schemeClr val="tx1"/>
        </a:solidFill>
        <a:latin typeface="+mn-lt"/>
        <a:ea typeface="+mn-ea"/>
        <a:cs typeface="+mn-cs"/>
      </a:defRPr>
    </a:lvl6pPr>
    <a:lvl7pPr marL="2741295" algn="l" defTabSz="913765" rtl="0" eaLnBrk="1" latinLnBrk="0" hangingPunct="1">
      <a:defRPr sz="1800" kern="1200">
        <a:solidFill>
          <a:schemeClr val="tx1"/>
        </a:solidFill>
        <a:latin typeface="+mn-lt"/>
        <a:ea typeface="+mn-ea"/>
        <a:cs typeface="+mn-cs"/>
      </a:defRPr>
    </a:lvl7pPr>
    <a:lvl8pPr marL="3198495" algn="l" defTabSz="913765" rtl="0" eaLnBrk="1" latinLnBrk="0" hangingPunct="1">
      <a:defRPr sz="1800" kern="1200">
        <a:solidFill>
          <a:schemeClr val="tx1"/>
        </a:solidFill>
        <a:latin typeface="+mn-lt"/>
        <a:ea typeface="+mn-ea"/>
        <a:cs typeface="+mn-cs"/>
      </a:defRPr>
    </a:lvl8pPr>
    <a:lvl9pPr marL="365506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3">
          <p15:clr>
            <a:srgbClr val="A4A3A4"/>
          </p15:clr>
        </p15:guide>
        <p15:guide id="2" pos="28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a:srgbClr val="663300"/>
    <a:srgbClr val="CC9900"/>
    <a:srgbClr val="996633"/>
    <a:srgbClr val="CC6600"/>
    <a:srgbClr val="3F4346"/>
    <a:srgbClr val="587479"/>
    <a:srgbClr val="424A4D"/>
    <a:srgbClr val="C0C2CC"/>
    <a:srgbClr val="1B1C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4660"/>
  </p:normalViewPr>
  <p:slideViewPr>
    <p:cSldViewPr snapToGrid="0">
      <p:cViewPr varScale="1">
        <p:scale>
          <a:sx n="150" d="100"/>
          <a:sy n="150" d="100"/>
        </p:scale>
        <p:origin x="414" y="108"/>
      </p:cViewPr>
      <p:guideLst>
        <p:guide orient="horz" pos="1653"/>
        <p:guide pos="2806"/>
      </p:guideLst>
    </p:cSldViewPr>
  </p:slideViewPr>
  <p:notesTextViewPr>
    <p:cViewPr>
      <p:scale>
        <a:sx n="1" d="1"/>
        <a:sy n="1" d="1"/>
      </p:scale>
      <p:origin x="0" y="0"/>
    </p:cViewPr>
  </p:notesTextViewPr>
  <p:sorterViewPr>
    <p:cViewPr>
      <p:scale>
        <a:sx n="160" d="100"/>
        <a:sy n="16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1175"/>
          </a:xfrm>
          <a:prstGeom prst="rect">
            <a:avLst/>
          </a:prstGeom>
        </p:spPr>
        <p:txBody>
          <a:bodyPr vert="horz" lIns="91440" tIns="45720" rIns="91440" bIns="45720" rtlCol="0"/>
          <a:lstStyle>
            <a:lvl1pPr algn="r">
              <a:defRPr sz="1200"/>
            </a:lvl1pPr>
          </a:lstStyle>
          <a:p>
            <a:fld id="{9DDBD00D-C284-4517-8508-55FCFEF994E6}" type="datetimeFigureOut">
              <a:rPr lang="zh-CN" altLang="en-US" smtClean="0"/>
              <a:t>2020/12/25</a:t>
            </a:fld>
            <a:endParaRPr lang="zh-CN" altLang="en-US"/>
          </a:p>
        </p:txBody>
      </p:sp>
      <p:sp>
        <p:nvSpPr>
          <p:cNvPr id="4" name="幻灯片图像占位符 3"/>
          <p:cNvSpPr>
            <a:spLocks noGrp="1" noRot="1" noChangeAspect="1"/>
          </p:cNvSpPr>
          <p:nvPr>
            <p:ph type="sldImg" idx="2"/>
          </p:nvPr>
        </p:nvSpPr>
        <p:spPr>
          <a:xfrm>
            <a:off x="141288" y="768350"/>
            <a:ext cx="6821487" cy="383698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860925"/>
            <a:ext cx="5683250" cy="4605338"/>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11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1175"/>
          </a:xfrm>
          <a:prstGeom prst="rect">
            <a:avLst/>
          </a:prstGeom>
        </p:spPr>
        <p:txBody>
          <a:bodyPr vert="horz" lIns="91440" tIns="45720" rIns="91440" bIns="45720" rtlCol="0" anchor="b"/>
          <a:lstStyle>
            <a:lvl1pPr algn="r">
              <a:defRPr sz="1200"/>
            </a:lvl1pPr>
          </a:lstStyle>
          <a:p>
            <a:fld id="{169C90EB-93CD-4E42-8F4F-19467B2FCA5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3765" algn="l" defTabSz="913765" rtl="0" eaLnBrk="1" latinLnBrk="0" hangingPunct="1">
      <a:defRPr sz="1200" kern="1200">
        <a:solidFill>
          <a:schemeClr val="tx1"/>
        </a:solidFill>
        <a:latin typeface="+mn-lt"/>
        <a:ea typeface="+mn-ea"/>
        <a:cs typeface="+mn-cs"/>
      </a:defRPr>
    </a:lvl3pPr>
    <a:lvl4pPr marL="1370965" algn="l" defTabSz="913765" rtl="0" eaLnBrk="1" latinLnBrk="0" hangingPunct="1">
      <a:defRPr sz="1200" kern="1200">
        <a:solidFill>
          <a:schemeClr val="tx1"/>
        </a:solidFill>
        <a:latin typeface="+mn-lt"/>
        <a:ea typeface="+mn-ea"/>
        <a:cs typeface="+mn-cs"/>
      </a:defRPr>
    </a:lvl4pPr>
    <a:lvl5pPr marL="1827530" algn="l" defTabSz="913765" rtl="0" eaLnBrk="1" latinLnBrk="0" hangingPunct="1">
      <a:defRPr sz="1200" kern="1200">
        <a:solidFill>
          <a:schemeClr val="tx1"/>
        </a:solidFill>
        <a:latin typeface="+mn-lt"/>
        <a:ea typeface="+mn-ea"/>
        <a:cs typeface="+mn-cs"/>
      </a:defRPr>
    </a:lvl5pPr>
    <a:lvl6pPr marL="2284730" algn="l" defTabSz="913765" rtl="0" eaLnBrk="1" latinLnBrk="0" hangingPunct="1">
      <a:defRPr sz="1200" kern="1200">
        <a:solidFill>
          <a:schemeClr val="tx1"/>
        </a:solidFill>
        <a:latin typeface="+mn-lt"/>
        <a:ea typeface="+mn-ea"/>
        <a:cs typeface="+mn-cs"/>
      </a:defRPr>
    </a:lvl6pPr>
    <a:lvl7pPr marL="2741295" algn="l" defTabSz="913765" rtl="0" eaLnBrk="1" latinLnBrk="0" hangingPunct="1">
      <a:defRPr sz="1200" kern="1200">
        <a:solidFill>
          <a:schemeClr val="tx1"/>
        </a:solidFill>
        <a:latin typeface="+mn-lt"/>
        <a:ea typeface="+mn-ea"/>
        <a:cs typeface="+mn-cs"/>
      </a:defRPr>
    </a:lvl7pPr>
    <a:lvl8pPr marL="3198495" algn="l" defTabSz="913765" rtl="0" eaLnBrk="1" latinLnBrk="0" hangingPunct="1">
      <a:defRPr sz="1200" kern="1200">
        <a:solidFill>
          <a:schemeClr val="tx1"/>
        </a:solidFill>
        <a:latin typeface="+mn-lt"/>
        <a:ea typeface="+mn-ea"/>
        <a:cs typeface="+mn-cs"/>
      </a:defRPr>
    </a:lvl8pPr>
    <a:lvl9pPr marL="3655060"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8350"/>
            <a:ext cx="6821487"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solidFill>
                  <a:prstClr val="black"/>
                </a:solidFill>
              </a:rPr>
              <a:t>1</a:t>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solidFill>
                  <a:prstClr val="black"/>
                </a:solidFill>
              </a:rPr>
              <a:t>3</a:t>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solidFill>
                  <a:prstClr val="black"/>
                </a:solidFill>
              </a:rPr>
              <a:t>5</a:t>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8350"/>
            <a:ext cx="6821487"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solidFill>
                  <a:prstClr val="black"/>
                </a:solidFill>
              </a:rPr>
              <a:t>23</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1" y="841921"/>
            <a:ext cx="6858000" cy="1791013"/>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1" y="2702002"/>
            <a:ext cx="6858000" cy="1242039"/>
          </a:xfrm>
        </p:spPr>
        <p:txBody>
          <a:bodyPr/>
          <a:lstStyle>
            <a:lvl1pPr marL="0" indent="0" algn="ctr">
              <a:buNone/>
              <a:defRPr sz="1800"/>
            </a:lvl1pPr>
            <a:lvl2pPr marL="342900" indent="0" algn="ctr">
              <a:buNone/>
              <a:defRPr sz="1500"/>
            </a:lvl2pPr>
            <a:lvl3pPr marL="685165" indent="0" algn="ctr">
              <a:buNone/>
              <a:defRPr sz="1400"/>
            </a:lvl3pPr>
            <a:lvl4pPr marL="1028065" indent="0" algn="ctr">
              <a:buNone/>
              <a:defRPr sz="1200"/>
            </a:lvl4pPr>
            <a:lvl5pPr marL="1370965" indent="0" algn="ctr">
              <a:buNone/>
              <a:defRPr sz="1200"/>
            </a:lvl5pPr>
            <a:lvl6pPr marL="1713230" indent="0" algn="ctr">
              <a:buNone/>
              <a:defRPr sz="1200"/>
            </a:lvl6pPr>
            <a:lvl7pPr marL="2056765" indent="0" algn="ctr">
              <a:buNone/>
              <a:defRPr sz="1200"/>
            </a:lvl7pPr>
            <a:lvl8pPr marL="2399030" indent="0" algn="ctr">
              <a:buNone/>
              <a:defRPr sz="1200"/>
            </a:lvl8pPr>
            <a:lvl9pPr marL="274193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92"/>
            <a:ext cx="7886700" cy="435964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1"/>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1"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3765" indent="0" algn="ctr">
              <a:buNone/>
              <a:defRPr>
                <a:solidFill>
                  <a:schemeClr val="tx1">
                    <a:tint val="75000"/>
                  </a:schemeClr>
                </a:solidFill>
              </a:defRPr>
            </a:lvl3pPr>
            <a:lvl4pPr marL="1370965" indent="0" algn="ctr">
              <a:buNone/>
              <a:defRPr>
                <a:solidFill>
                  <a:schemeClr val="tx1">
                    <a:tint val="75000"/>
                  </a:schemeClr>
                </a:solidFill>
              </a:defRPr>
            </a:lvl4pPr>
            <a:lvl5pPr marL="1827530" indent="0" algn="ctr">
              <a:buNone/>
              <a:defRPr>
                <a:solidFill>
                  <a:schemeClr val="tx1">
                    <a:tint val="75000"/>
                  </a:schemeClr>
                </a:solidFill>
              </a:defRPr>
            </a:lvl5pPr>
            <a:lvl6pPr marL="2284730" indent="0" algn="ctr">
              <a:buNone/>
              <a:defRPr>
                <a:solidFill>
                  <a:schemeClr val="tx1">
                    <a:tint val="75000"/>
                  </a:schemeClr>
                </a:solidFill>
              </a:defRPr>
            </a:lvl6pPr>
            <a:lvl7pPr marL="2741295" indent="0" algn="ctr">
              <a:buNone/>
              <a:defRPr>
                <a:solidFill>
                  <a:schemeClr val="tx1">
                    <a:tint val="75000"/>
                  </a:schemeClr>
                </a:solidFill>
              </a:defRPr>
            </a:lvl7pPr>
            <a:lvl8pPr marL="3198495" indent="0" algn="ctr">
              <a:buNone/>
              <a:defRPr>
                <a:solidFill>
                  <a:schemeClr val="tx1">
                    <a:tint val="75000"/>
                  </a:schemeClr>
                </a:solidFill>
              </a:defRPr>
            </a:lvl8pPr>
            <a:lvl9pPr marL="365506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746BAEA-2E2F-43C1-8FC5-9FEE3A8DF45C}" type="datetimeFigureOut">
              <a:rPr lang="zh-CN" altLang="en-US" smtClean="0">
                <a:solidFill>
                  <a:prstClr val="black">
                    <a:tint val="75000"/>
                  </a:prstClr>
                </a:solidFill>
              </a:rPr>
              <a:t>2020/12/25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2DB5319-2DBA-4D9A-88B5-78BEDCD9319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746BAEA-2E2F-43C1-8FC5-9FEE3A8DF45C}" type="datetimeFigureOut">
              <a:rPr lang="zh-CN" altLang="en-US" smtClean="0">
                <a:solidFill>
                  <a:prstClr val="black">
                    <a:tint val="75000"/>
                  </a:prstClr>
                </a:solidFill>
              </a:rPr>
              <a:t>2020/12/25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2DB5319-2DBA-4D9A-88B5-78BEDCD9319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3765" indent="0">
              <a:buNone/>
              <a:defRPr sz="1600">
                <a:solidFill>
                  <a:schemeClr val="tx1">
                    <a:tint val="75000"/>
                  </a:schemeClr>
                </a:solidFill>
              </a:defRPr>
            </a:lvl3pPr>
            <a:lvl4pPr marL="1370965" indent="0">
              <a:buNone/>
              <a:defRPr sz="1400">
                <a:solidFill>
                  <a:schemeClr val="tx1">
                    <a:tint val="75000"/>
                  </a:schemeClr>
                </a:solidFill>
              </a:defRPr>
            </a:lvl4pPr>
            <a:lvl5pPr marL="1827530" indent="0">
              <a:buNone/>
              <a:defRPr sz="1400">
                <a:solidFill>
                  <a:schemeClr val="tx1">
                    <a:tint val="75000"/>
                  </a:schemeClr>
                </a:solidFill>
              </a:defRPr>
            </a:lvl5pPr>
            <a:lvl6pPr marL="2284730" indent="0">
              <a:buNone/>
              <a:defRPr sz="1400">
                <a:solidFill>
                  <a:schemeClr val="tx1">
                    <a:tint val="75000"/>
                  </a:schemeClr>
                </a:solidFill>
              </a:defRPr>
            </a:lvl6pPr>
            <a:lvl7pPr marL="2741295" indent="0">
              <a:buNone/>
              <a:defRPr sz="1400">
                <a:solidFill>
                  <a:schemeClr val="tx1">
                    <a:tint val="75000"/>
                  </a:schemeClr>
                </a:solidFill>
              </a:defRPr>
            </a:lvl7pPr>
            <a:lvl8pPr marL="3198495" indent="0">
              <a:buNone/>
              <a:defRPr sz="1400">
                <a:solidFill>
                  <a:schemeClr val="tx1">
                    <a:tint val="75000"/>
                  </a:schemeClr>
                </a:solidFill>
              </a:defRPr>
            </a:lvl8pPr>
            <a:lvl9pPr marL="365506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746BAEA-2E2F-43C1-8FC5-9FEE3A8DF45C}" type="datetimeFigureOut">
              <a:rPr lang="zh-CN" altLang="en-US" smtClean="0">
                <a:solidFill>
                  <a:prstClr val="black">
                    <a:tint val="75000"/>
                  </a:prstClr>
                </a:solidFill>
              </a:rPr>
              <a:t>2020/12/25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2DB5319-2DBA-4D9A-88B5-78BEDCD9319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1"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746BAEA-2E2F-43C1-8FC5-9FEE3A8DF45C}" type="datetimeFigureOut">
              <a:rPr lang="zh-CN" altLang="en-US" smtClean="0">
                <a:solidFill>
                  <a:prstClr val="black">
                    <a:tint val="75000"/>
                  </a:prstClr>
                </a:solidFill>
              </a:rPr>
              <a:t>2020/12/25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2DB5319-2DBA-4D9A-88B5-78BEDCD9319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7530" indent="0">
              <a:buNone/>
              <a:defRPr sz="1600" b="1"/>
            </a:lvl5pPr>
            <a:lvl6pPr marL="2284730" indent="0">
              <a:buNone/>
              <a:defRPr sz="1600" b="1"/>
            </a:lvl6pPr>
            <a:lvl7pPr marL="2741295" indent="0">
              <a:buNone/>
              <a:defRPr sz="1600" b="1"/>
            </a:lvl7pPr>
            <a:lvl8pPr marL="3198495" indent="0">
              <a:buNone/>
              <a:defRPr sz="1600" b="1"/>
            </a:lvl8pPr>
            <a:lvl9pPr marL="365506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7530" indent="0">
              <a:buNone/>
              <a:defRPr sz="1600" b="1"/>
            </a:lvl5pPr>
            <a:lvl6pPr marL="2284730" indent="0">
              <a:buNone/>
              <a:defRPr sz="1600" b="1"/>
            </a:lvl6pPr>
            <a:lvl7pPr marL="2741295" indent="0">
              <a:buNone/>
              <a:defRPr sz="1600" b="1"/>
            </a:lvl7pPr>
            <a:lvl8pPr marL="3198495" indent="0">
              <a:buNone/>
              <a:defRPr sz="1600" b="1"/>
            </a:lvl8pPr>
            <a:lvl9pPr marL="365506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746BAEA-2E2F-43C1-8FC5-9FEE3A8DF45C}" type="datetimeFigureOut">
              <a:rPr lang="zh-CN" altLang="en-US" smtClean="0">
                <a:solidFill>
                  <a:prstClr val="black">
                    <a:tint val="75000"/>
                  </a:prstClr>
                </a:solidFill>
              </a:rPr>
              <a:t>2020/12/25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2DB5319-2DBA-4D9A-88B5-78BEDCD9319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746BAEA-2E2F-43C1-8FC5-9FEE3A8DF45C}" type="datetimeFigureOut">
              <a:rPr lang="zh-CN" altLang="en-US" smtClean="0">
                <a:solidFill>
                  <a:prstClr val="black">
                    <a:tint val="75000"/>
                  </a:prstClr>
                </a:solidFill>
              </a:rPr>
              <a:t>2020/12/25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2DB5319-2DBA-4D9A-88B5-78BEDCD9319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746BAEA-2E2F-43C1-8FC5-9FEE3A8DF45C}" type="datetimeFigureOut">
              <a:rPr lang="zh-CN" altLang="en-US" smtClean="0">
                <a:solidFill>
                  <a:prstClr val="black">
                    <a:tint val="75000"/>
                  </a:prstClr>
                </a:solidFill>
              </a:rPr>
              <a:t>2020/12/25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2DB5319-2DBA-4D9A-88B5-78BEDCD9319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0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7530" indent="0">
              <a:buNone/>
              <a:defRPr sz="900"/>
            </a:lvl5pPr>
            <a:lvl6pPr marL="2284730" indent="0">
              <a:buNone/>
              <a:defRPr sz="900"/>
            </a:lvl6pPr>
            <a:lvl7pPr marL="2741295" indent="0">
              <a:buNone/>
              <a:defRPr sz="900"/>
            </a:lvl7pPr>
            <a:lvl8pPr marL="3198495" indent="0">
              <a:buNone/>
              <a:defRPr sz="900"/>
            </a:lvl8pPr>
            <a:lvl9pPr marL="365506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746BAEA-2E2F-43C1-8FC5-9FEE3A8DF45C}" type="datetimeFigureOut">
              <a:rPr lang="zh-CN" altLang="en-US" smtClean="0">
                <a:solidFill>
                  <a:prstClr val="black">
                    <a:tint val="75000"/>
                  </a:prstClr>
                </a:solidFill>
              </a:rPr>
              <a:t>2020/12/25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2DB5319-2DBA-4D9A-88B5-78BEDCD9319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3765" indent="0">
              <a:buNone/>
              <a:defRPr sz="2400"/>
            </a:lvl3pPr>
            <a:lvl4pPr marL="1370965" indent="0">
              <a:buNone/>
              <a:defRPr sz="2000"/>
            </a:lvl4pPr>
            <a:lvl5pPr marL="1827530" indent="0">
              <a:buNone/>
              <a:defRPr sz="2000"/>
            </a:lvl5pPr>
            <a:lvl6pPr marL="2284730" indent="0">
              <a:buNone/>
              <a:defRPr sz="2000"/>
            </a:lvl6pPr>
            <a:lvl7pPr marL="2741295" indent="0">
              <a:buNone/>
              <a:defRPr sz="2000"/>
            </a:lvl7pPr>
            <a:lvl8pPr marL="3198495" indent="0">
              <a:buNone/>
              <a:defRPr sz="2000"/>
            </a:lvl8pPr>
            <a:lvl9pPr marL="365506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7530" indent="0">
              <a:buNone/>
              <a:defRPr sz="900"/>
            </a:lvl5pPr>
            <a:lvl6pPr marL="2284730" indent="0">
              <a:buNone/>
              <a:defRPr sz="900"/>
            </a:lvl6pPr>
            <a:lvl7pPr marL="2741295" indent="0">
              <a:buNone/>
              <a:defRPr sz="900"/>
            </a:lvl7pPr>
            <a:lvl8pPr marL="3198495" indent="0">
              <a:buNone/>
              <a:defRPr sz="900"/>
            </a:lvl8pPr>
            <a:lvl9pPr marL="365506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746BAEA-2E2F-43C1-8FC5-9FEE3A8DF45C}" type="datetimeFigureOut">
              <a:rPr lang="zh-CN" altLang="en-US" smtClean="0">
                <a:solidFill>
                  <a:prstClr val="black">
                    <a:tint val="75000"/>
                  </a:prstClr>
                </a:solidFill>
              </a:rPr>
              <a:t>2020/12/25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2DB5319-2DBA-4D9A-88B5-78BEDCD9319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746BAEA-2E2F-43C1-8FC5-9FEE3A8DF45C}" type="datetimeFigureOut">
              <a:rPr lang="zh-CN" altLang="en-US" smtClean="0">
                <a:solidFill>
                  <a:prstClr val="black">
                    <a:tint val="75000"/>
                  </a:prstClr>
                </a:solidFill>
              </a:rPr>
              <a:t>2020/12/25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2DB5319-2DBA-4D9A-88B5-78BEDCD9319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746BAEA-2E2F-43C1-8FC5-9FEE3A8DF45C}" type="datetimeFigureOut">
              <a:rPr lang="zh-CN" altLang="en-US" smtClean="0">
                <a:solidFill>
                  <a:prstClr val="black">
                    <a:tint val="75000"/>
                  </a:prstClr>
                </a:solidFill>
              </a:rPr>
              <a:t>2020/12/25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2DB5319-2DBA-4D9A-88B5-78BEDCD9319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A93E93-166D-47F5-9EF1-ACEABE24AEEA}" type="datetimeFigureOut">
              <a:rPr lang="zh-CN" altLang="en-US" smtClean="0">
                <a:solidFill>
                  <a:prstClr val="black">
                    <a:tint val="75000"/>
                  </a:prstClr>
                </a:solidFill>
              </a:rPr>
              <a:t>2020/12/25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18D5ACA-62CA-46DB-AD6B-12EDD6D51A23}"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A93E93-166D-47F5-9EF1-ACEABE24AEEA}" type="datetimeFigureOut">
              <a:rPr lang="zh-CN" altLang="en-US" smtClean="0">
                <a:solidFill>
                  <a:prstClr val="black">
                    <a:tint val="75000"/>
                  </a:prstClr>
                </a:solidFill>
              </a:rPr>
              <a:t>2020/12/25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18D5ACA-62CA-46DB-AD6B-12EDD6D51A23}"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A93E93-166D-47F5-9EF1-ACEABE24AEEA}" type="datetimeFigureOut">
              <a:rPr lang="zh-CN" altLang="en-US" smtClean="0">
                <a:solidFill>
                  <a:prstClr val="black">
                    <a:tint val="75000"/>
                  </a:prstClr>
                </a:solidFill>
              </a:rPr>
              <a:t>2020/12/25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18D5ACA-62CA-46DB-AD6B-12EDD6D51A23}"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1" y="841921"/>
            <a:ext cx="6858000" cy="1791013"/>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1" y="2702002"/>
            <a:ext cx="6858000" cy="1242039"/>
          </a:xfrm>
        </p:spPr>
        <p:txBody>
          <a:bodyPr/>
          <a:lstStyle>
            <a:lvl1pPr marL="0" indent="0" algn="ctr">
              <a:buNone/>
              <a:defRPr sz="1800"/>
            </a:lvl1pPr>
            <a:lvl2pPr marL="342900" indent="0" algn="ctr">
              <a:buNone/>
              <a:defRPr sz="1500"/>
            </a:lvl2pPr>
            <a:lvl3pPr marL="685165" indent="0" algn="ctr">
              <a:buNone/>
              <a:defRPr sz="1400"/>
            </a:lvl3pPr>
            <a:lvl4pPr marL="1028065" indent="0" algn="ctr">
              <a:buNone/>
              <a:defRPr sz="1200"/>
            </a:lvl4pPr>
            <a:lvl5pPr marL="1370965" indent="0" algn="ctr">
              <a:buNone/>
              <a:defRPr sz="1200"/>
            </a:lvl5pPr>
            <a:lvl6pPr marL="1713230" indent="0" algn="ctr">
              <a:buNone/>
              <a:defRPr sz="1200"/>
            </a:lvl6pPr>
            <a:lvl7pPr marL="2056765" indent="0" algn="ctr">
              <a:buNone/>
              <a:defRPr sz="1200"/>
            </a:lvl7pPr>
            <a:lvl8pPr marL="2399030" indent="0" algn="ctr">
              <a:buNone/>
              <a:defRPr sz="1200"/>
            </a:lvl8pPr>
            <a:lvl9pPr marL="274193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A93E93-166D-47F5-9EF1-ACEABE24AEEA}" type="datetimeFigureOut">
              <a:rPr lang="zh-CN" altLang="en-US" smtClean="0">
                <a:solidFill>
                  <a:prstClr val="black">
                    <a:tint val="75000"/>
                  </a:prstClr>
                </a:solidFill>
              </a:rPr>
              <a:t>2020/12/25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18D5ACA-62CA-46DB-AD6B-12EDD6D51A23}"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A93E93-166D-47F5-9EF1-ACEABE24AEEA}" type="datetimeFigureOut">
              <a:rPr lang="zh-CN" altLang="en-US" smtClean="0">
                <a:solidFill>
                  <a:prstClr val="black">
                    <a:tint val="75000"/>
                  </a:prstClr>
                </a:solidFill>
              </a:rPr>
              <a:t>2020/12/25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18D5ACA-62CA-46DB-AD6B-12EDD6D51A23}"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750" advClick="0" advTm="2000">
        <p14:gallery dir="l"/>
      </p:transition>
    </mc:Choice>
    <mc:Fallback xmlns="">
      <p:transition spd="slow" advClick="0" advTm="2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750" advClick="0" advTm="2000">
        <p14:gallery dir="l"/>
      </p:transition>
    </mc:Choice>
    <mc:Fallback xmlns="">
      <p:transition spd="slow"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41"/>
            <a:ext cx="7886700" cy="213992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700"/>
            <a:ext cx="7886700" cy="112533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165" indent="0">
              <a:buNone/>
              <a:defRPr sz="1400">
                <a:solidFill>
                  <a:schemeClr val="tx1">
                    <a:tint val="75000"/>
                  </a:schemeClr>
                </a:solidFill>
              </a:defRPr>
            </a:lvl3pPr>
            <a:lvl4pPr marL="1028065" indent="0">
              <a:buNone/>
              <a:defRPr sz="1200">
                <a:solidFill>
                  <a:schemeClr val="tx1">
                    <a:tint val="75000"/>
                  </a:schemeClr>
                </a:solidFill>
              </a:defRPr>
            </a:lvl4pPr>
            <a:lvl5pPr marL="1370965" indent="0">
              <a:buNone/>
              <a:defRPr sz="1200">
                <a:solidFill>
                  <a:schemeClr val="tx1">
                    <a:tint val="75000"/>
                  </a:schemeClr>
                </a:solidFill>
              </a:defRPr>
            </a:lvl5pPr>
            <a:lvl6pPr marL="1713230" indent="0">
              <a:buNone/>
              <a:defRPr sz="1200">
                <a:solidFill>
                  <a:schemeClr val="tx1">
                    <a:tint val="75000"/>
                  </a:schemeClr>
                </a:solidFill>
              </a:defRPr>
            </a:lvl6pPr>
            <a:lvl7pPr marL="2056765" indent="0">
              <a:buNone/>
              <a:defRPr sz="1200">
                <a:solidFill>
                  <a:schemeClr val="tx1">
                    <a:tint val="75000"/>
                  </a:schemeClr>
                </a:solidFill>
              </a:defRPr>
            </a:lvl7pPr>
            <a:lvl8pPr marL="2399030" indent="0">
              <a:buNone/>
              <a:defRPr sz="1200">
                <a:solidFill>
                  <a:schemeClr val="tx1">
                    <a:tint val="75000"/>
                  </a:schemeClr>
                </a:solidFill>
              </a:defRPr>
            </a:lvl8pPr>
            <a:lvl9pPr marL="274193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750" advClick="0" advTm="2000">
        <p14:gallery dir="l"/>
      </p:transition>
    </mc:Choice>
    <mc:Fallback xmlns="">
      <p:transition spd="slow" advClick="0" advTm="200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750" advClick="0" advTm="2000">
        <p14:gallery dir="l"/>
      </p:transition>
    </mc:Choice>
    <mc:Fallback xmlns="">
      <p:transition spd="slow" advClick="0" advTm="200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750" advClick="0" advTm="2000">
        <p14:gallery dir="l"/>
      </p:transition>
    </mc:Choice>
    <mc:Fallback xmlns="">
      <p:transition spd="slow" advClick="0" advTm="200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750" advClick="0" advTm="2000">
        <p14:gallery dir="l"/>
      </p:transition>
    </mc:Choice>
    <mc:Fallback xmlns="">
      <p:transition spd="slow" advClick="0" advTm="200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4"/>
            <a:ext cx="5486400" cy="425055"/>
          </a:xfrm>
          <a:prstGeom prst="rect">
            <a:avLst/>
          </a:prstGeom>
        </p:spPr>
        <p:txBody>
          <a:bodyPr lIns="72545" tIns="36273" rIns="72545" bIns="36273" anchor="b"/>
          <a:lstStyle>
            <a:lvl1pPr algn="l">
              <a:defRPr sz="19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lIns="72545" tIns="36273" rIns="72545" bIns="36273"/>
          <a:lstStyle>
            <a:lvl1pPr marL="0" indent="0">
              <a:buNone/>
              <a:defRPr sz="2900"/>
            </a:lvl1pPr>
            <a:lvl2pPr marL="424180" indent="0">
              <a:buNone/>
              <a:defRPr sz="2600"/>
            </a:lvl2pPr>
            <a:lvl3pPr marL="848360" indent="0">
              <a:buNone/>
              <a:defRPr sz="2200"/>
            </a:lvl3pPr>
            <a:lvl4pPr marL="1271905" indent="0">
              <a:buNone/>
              <a:defRPr sz="1900"/>
            </a:lvl4pPr>
            <a:lvl5pPr marL="1696085" indent="0">
              <a:buNone/>
              <a:defRPr sz="1900"/>
            </a:lvl5pPr>
            <a:lvl6pPr marL="2120265" indent="0">
              <a:buNone/>
              <a:defRPr sz="1900"/>
            </a:lvl6pPr>
            <a:lvl7pPr marL="2544445" indent="0">
              <a:buNone/>
              <a:defRPr sz="1900"/>
            </a:lvl7pPr>
            <a:lvl8pPr marL="2967990" indent="0">
              <a:buNone/>
              <a:defRPr sz="1900"/>
            </a:lvl8pPr>
            <a:lvl9pPr marL="3392170" indent="0">
              <a:buNone/>
              <a:defRPr sz="1900"/>
            </a:lvl9pPr>
          </a:lstStyle>
          <a:p>
            <a:pPr lvl="0"/>
            <a:endParaRPr lang="zh-CN" altLang="en-US" noProof="0"/>
          </a:p>
        </p:txBody>
      </p:sp>
      <p:sp>
        <p:nvSpPr>
          <p:cNvPr id="4" name="文本占位符 3"/>
          <p:cNvSpPr>
            <a:spLocks noGrp="1"/>
          </p:cNvSpPr>
          <p:nvPr>
            <p:ph type="body" sz="half" idx="2"/>
          </p:nvPr>
        </p:nvSpPr>
        <p:spPr>
          <a:xfrm>
            <a:off x="1792288" y="4025509"/>
            <a:ext cx="5486400" cy="603645"/>
          </a:xfrm>
          <a:prstGeom prst="rect">
            <a:avLst/>
          </a:prstGeom>
        </p:spPr>
        <p:txBody>
          <a:bodyPr lIns="72545" tIns="36273" rIns="72545" bIns="36273"/>
          <a:lstStyle>
            <a:lvl1pPr marL="0" indent="0">
              <a:buNone/>
              <a:defRPr sz="1300"/>
            </a:lvl1pPr>
            <a:lvl2pPr marL="424180" indent="0">
              <a:buNone/>
              <a:defRPr sz="1100"/>
            </a:lvl2pPr>
            <a:lvl3pPr marL="848360" indent="0">
              <a:buNone/>
              <a:defRPr sz="1000"/>
            </a:lvl3pPr>
            <a:lvl4pPr marL="1271905" indent="0">
              <a:buNone/>
              <a:defRPr sz="800"/>
            </a:lvl4pPr>
            <a:lvl5pPr marL="1696085" indent="0">
              <a:buNone/>
              <a:defRPr sz="800"/>
            </a:lvl5pPr>
            <a:lvl6pPr marL="2120265" indent="0">
              <a:buNone/>
              <a:defRPr sz="800"/>
            </a:lvl6pPr>
            <a:lvl7pPr marL="2544445" indent="0">
              <a:buNone/>
              <a:defRPr sz="800"/>
            </a:lvl7pPr>
            <a:lvl8pPr marL="2967990" indent="0">
              <a:buNone/>
              <a:defRPr sz="800"/>
            </a:lvl8pPr>
            <a:lvl9pPr marL="3392170" indent="0">
              <a:buNone/>
              <a:defRPr sz="800"/>
            </a:lvl9pPr>
          </a:lstStyle>
          <a:p>
            <a:pPr lvl="0"/>
            <a:r>
              <a:rPr lang="zh-CN" altLang="en-US"/>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1750" advClick="0" advTm="2000">
        <p14:gallery dir="l"/>
      </p:transition>
    </mc:Choice>
    <mc:Fallback xmlns="">
      <p:transition spd="slow" advClick="0" advTm="200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68671" y="87314"/>
            <a:ext cx="8206671" cy="486455"/>
          </a:xfrm>
          <a:prstGeom prst="rect">
            <a:avLst/>
          </a:prstGeom>
        </p:spPr>
        <p:txBody>
          <a:bodyPr lIns="72545" tIns="36273" rIns="72545" bIns="36273"/>
          <a:lstStyle/>
          <a:p>
            <a:r>
              <a:rPr lang="zh-CN" altLang="en-US"/>
              <a:t>单击此处编辑母版标题样式</a:t>
            </a:r>
          </a:p>
        </p:txBody>
      </p:sp>
      <p:sp>
        <p:nvSpPr>
          <p:cNvPr id="3" name="竖排文字占位符 2"/>
          <p:cNvSpPr>
            <a:spLocks noGrp="1"/>
          </p:cNvSpPr>
          <p:nvPr>
            <p:ph type="body" orient="vert" idx="1"/>
          </p:nvPr>
        </p:nvSpPr>
        <p:spPr>
          <a:xfrm>
            <a:off x="468671" y="735920"/>
            <a:ext cx="8206671" cy="4029982"/>
          </a:xfrm>
          <a:prstGeom prst="rect">
            <a:avLst/>
          </a:prstGeom>
        </p:spPr>
        <p:txBody>
          <a:bodyPr vert="eaVert" lIns="72545" tIns="36273" rIns="72545" bIns="36273"/>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spd="slow" p14:dur="1750" advClick="0" advTm="2000">
        <p14:gallery dir="l"/>
      </p:transition>
    </mc:Choice>
    <mc:Fallback xmlns="">
      <p:transition spd="slow" advClick="0" advTm="2000">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4638" y="86922"/>
            <a:ext cx="2051050" cy="4679156"/>
          </a:xfrm>
          <a:prstGeom prst="rect">
            <a:avLst/>
          </a:prstGeom>
        </p:spPr>
        <p:txBody>
          <a:bodyPr vert="eaVert" lIns="72545" tIns="36273" rIns="72545" bIns="36273"/>
          <a:lstStyle/>
          <a:p>
            <a:r>
              <a:rPr lang="zh-CN" altLang="en-US"/>
              <a:t>单击此处编辑母版标题样式</a:t>
            </a:r>
          </a:p>
        </p:txBody>
      </p:sp>
      <p:sp>
        <p:nvSpPr>
          <p:cNvPr id="3" name="竖排文字占位符 2"/>
          <p:cNvSpPr>
            <a:spLocks noGrp="1"/>
          </p:cNvSpPr>
          <p:nvPr>
            <p:ph type="body" orient="vert" idx="1"/>
          </p:nvPr>
        </p:nvSpPr>
        <p:spPr>
          <a:xfrm>
            <a:off x="468318" y="86922"/>
            <a:ext cx="6003925" cy="4679156"/>
          </a:xfrm>
          <a:prstGeom prst="rect">
            <a:avLst/>
          </a:prstGeom>
        </p:spPr>
        <p:txBody>
          <a:bodyPr vert="eaVert" lIns="72545" tIns="36273" rIns="72545" bIns="36273"/>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spd="slow" p14:dur="1750" advClick="0" advTm="2000">
        <p14:gallery dir="l"/>
      </p:transition>
    </mc:Choice>
    <mc:Fallback xmlns="">
      <p:transition spd="slow"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458"/>
            <a:ext cx="3886200" cy="32640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458"/>
            <a:ext cx="3886200" cy="32640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92"/>
            <a:ext cx="7886700" cy="994346"/>
          </a:xfrm>
        </p:spPr>
        <p:txBody>
          <a:bodyPr/>
          <a:lstStyle/>
          <a:p>
            <a:r>
              <a:rPr lang="zh-CN" altLang="en-US"/>
              <a:t>单击此处编辑母版标题样式</a:t>
            </a:r>
          </a:p>
        </p:txBody>
      </p:sp>
      <p:sp>
        <p:nvSpPr>
          <p:cNvPr id="3" name="文本占位符 2"/>
          <p:cNvSpPr>
            <a:spLocks noGrp="1"/>
          </p:cNvSpPr>
          <p:nvPr>
            <p:ph type="body" idx="1"/>
          </p:nvPr>
        </p:nvSpPr>
        <p:spPr>
          <a:xfrm>
            <a:off x="890081" y="1334062"/>
            <a:ext cx="3655181" cy="618042"/>
          </a:xfrm>
        </p:spPr>
        <p:txBody>
          <a:bodyPr anchor="ctr" anchorCtr="0"/>
          <a:lstStyle>
            <a:lvl1pPr marL="0" indent="0">
              <a:buNone/>
              <a:defRPr sz="2100"/>
            </a:lvl1pPr>
            <a:lvl2pPr marL="342900" indent="0">
              <a:buNone/>
              <a:defRPr sz="1800"/>
            </a:lvl2pPr>
            <a:lvl3pPr marL="685165" indent="0">
              <a:buNone/>
              <a:defRPr sz="1500"/>
            </a:lvl3pPr>
            <a:lvl4pPr marL="1028065" indent="0">
              <a:buNone/>
              <a:defRPr sz="1400"/>
            </a:lvl4pPr>
            <a:lvl5pPr marL="1370965" indent="0">
              <a:buNone/>
              <a:defRPr sz="1400"/>
            </a:lvl5pPr>
            <a:lvl6pPr marL="1713230" indent="0">
              <a:buNone/>
              <a:defRPr sz="1400"/>
            </a:lvl6pPr>
            <a:lvl7pPr marL="2056765" indent="0">
              <a:buNone/>
              <a:defRPr sz="1400"/>
            </a:lvl7pPr>
            <a:lvl8pPr marL="2399030" indent="0">
              <a:buNone/>
              <a:defRPr sz="1400"/>
            </a:lvl8pPr>
            <a:lvl9pPr marL="2741930" indent="0">
              <a:buNone/>
              <a:defRPr sz="1400"/>
            </a:lvl9pPr>
          </a:lstStyle>
          <a:p>
            <a:pPr lvl="0"/>
            <a:r>
              <a:rPr lang="zh-CN" altLang="en-US"/>
              <a:t>单击此处编辑母版文本样式</a:t>
            </a:r>
          </a:p>
        </p:txBody>
      </p:sp>
      <p:sp>
        <p:nvSpPr>
          <p:cNvPr id="4" name="内容占位符 3"/>
          <p:cNvSpPr>
            <a:spLocks noGrp="1"/>
          </p:cNvSpPr>
          <p:nvPr>
            <p:ph sz="half" idx="2"/>
          </p:nvPr>
        </p:nvSpPr>
        <p:spPr>
          <a:xfrm>
            <a:off x="890081" y="1999385"/>
            <a:ext cx="3655181" cy="264367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334062"/>
            <a:ext cx="3673182" cy="618042"/>
          </a:xfrm>
        </p:spPr>
        <p:txBody>
          <a:bodyPr anchor="ctr" anchorCtr="0"/>
          <a:lstStyle>
            <a:lvl1pPr marL="0" indent="0">
              <a:buNone/>
              <a:defRPr sz="2100"/>
            </a:lvl1pPr>
            <a:lvl2pPr marL="342900" indent="0">
              <a:buNone/>
              <a:defRPr sz="1800"/>
            </a:lvl2pPr>
            <a:lvl3pPr marL="685165" indent="0">
              <a:buNone/>
              <a:defRPr sz="1500"/>
            </a:lvl3pPr>
            <a:lvl4pPr marL="1028065" indent="0">
              <a:buNone/>
              <a:defRPr sz="1400"/>
            </a:lvl4pPr>
            <a:lvl5pPr marL="1370965" indent="0">
              <a:buNone/>
              <a:defRPr sz="1400"/>
            </a:lvl5pPr>
            <a:lvl6pPr marL="1713230" indent="0">
              <a:buNone/>
              <a:defRPr sz="1400"/>
            </a:lvl6pPr>
            <a:lvl7pPr marL="2056765" indent="0">
              <a:buNone/>
              <a:defRPr sz="1400"/>
            </a:lvl7pPr>
            <a:lvl8pPr marL="2399030" indent="0">
              <a:buNone/>
              <a:defRPr sz="1400"/>
            </a:lvl8pPr>
            <a:lvl9pPr marL="2741930" indent="0">
              <a:buNone/>
              <a:defRPr sz="1400"/>
            </a:lvl9pPr>
          </a:lstStyle>
          <a:p>
            <a:pPr lvl="0"/>
            <a:r>
              <a:rPr lang="zh-CN" altLang="en-US"/>
              <a:t>单击此处编辑母版文本样式</a:t>
            </a:r>
          </a:p>
        </p:txBody>
      </p:sp>
      <p:sp>
        <p:nvSpPr>
          <p:cNvPr id="6" name="内容占位符 5"/>
          <p:cNvSpPr>
            <a:spLocks noGrp="1"/>
          </p:cNvSpPr>
          <p:nvPr>
            <p:ph sz="quarter" idx="4"/>
          </p:nvPr>
        </p:nvSpPr>
        <p:spPr>
          <a:xfrm>
            <a:off x="4692704" y="1999385"/>
            <a:ext cx="3673182" cy="264367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2020/12/25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60"/>
            <a:ext cx="3124012" cy="120036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342961"/>
            <a:ext cx="4629150" cy="4053597"/>
          </a:xfrm>
        </p:spPr>
        <p:txBody>
          <a:bodyPr/>
          <a:lstStyle>
            <a:lvl1pPr marL="0" indent="0">
              <a:buNone/>
              <a:defRPr sz="2400"/>
            </a:lvl1pPr>
            <a:lvl2pPr marL="342900" indent="0">
              <a:buNone/>
              <a:defRPr sz="2100"/>
            </a:lvl2pPr>
            <a:lvl3pPr marL="685165" indent="0">
              <a:buNone/>
              <a:defRPr sz="1800"/>
            </a:lvl3pPr>
            <a:lvl4pPr marL="1028065" indent="0">
              <a:buNone/>
              <a:defRPr sz="1500"/>
            </a:lvl4pPr>
            <a:lvl5pPr marL="1370965" indent="0">
              <a:buNone/>
              <a:defRPr sz="1500"/>
            </a:lvl5pPr>
            <a:lvl6pPr marL="1713230" indent="0">
              <a:buNone/>
              <a:defRPr sz="1500"/>
            </a:lvl6pPr>
            <a:lvl7pPr marL="2056765" indent="0">
              <a:buNone/>
              <a:defRPr sz="1500"/>
            </a:lvl7pPr>
            <a:lvl8pPr marL="2399030" indent="0">
              <a:buNone/>
              <a:defRPr sz="1500"/>
            </a:lvl8pPr>
            <a:lvl9pPr marL="2741930" indent="0">
              <a:buNone/>
              <a:defRPr sz="1500"/>
            </a:lvl9pPr>
          </a:lstStyle>
          <a:p>
            <a:endParaRPr lang="zh-CN" altLang="en-US"/>
          </a:p>
        </p:txBody>
      </p:sp>
      <p:sp>
        <p:nvSpPr>
          <p:cNvPr id="4" name="文本占位符 3"/>
          <p:cNvSpPr>
            <a:spLocks noGrp="1"/>
          </p:cNvSpPr>
          <p:nvPr>
            <p:ph type="body" sz="half" idx="2"/>
          </p:nvPr>
        </p:nvSpPr>
        <p:spPr>
          <a:xfrm>
            <a:off x="629841" y="1543333"/>
            <a:ext cx="3124012" cy="2859191"/>
          </a:xfrm>
        </p:spPr>
        <p:txBody>
          <a:bodyPr/>
          <a:lstStyle>
            <a:lvl1pPr marL="0" indent="0">
              <a:buNone/>
              <a:defRPr sz="1500"/>
            </a:lvl1pPr>
            <a:lvl2pPr marL="342900" indent="0">
              <a:buNone/>
              <a:defRPr sz="1400"/>
            </a:lvl2pPr>
            <a:lvl3pPr marL="685165" indent="0">
              <a:buNone/>
              <a:defRPr sz="1200"/>
            </a:lvl3pPr>
            <a:lvl4pPr marL="1028065" indent="0">
              <a:buNone/>
              <a:defRPr sz="1100"/>
            </a:lvl4pPr>
            <a:lvl5pPr marL="1370965" indent="0">
              <a:buNone/>
              <a:defRPr sz="1100"/>
            </a:lvl5pPr>
            <a:lvl6pPr marL="1713230" indent="0">
              <a:buNone/>
              <a:defRPr sz="1100"/>
            </a:lvl6pPr>
            <a:lvl7pPr marL="2056765" indent="0">
              <a:buNone/>
              <a:defRPr sz="1100"/>
            </a:lvl7pPr>
            <a:lvl8pPr marL="2399030" indent="0">
              <a:buNone/>
              <a:defRPr sz="1100"/>
            </a:lvl8pPr>
            <a:lvl9pPr marL="274193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892"/>
            <a:ext cx="1971675" cy="435964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2" y="273892"/>
            <a:ext cx="5800725" cy="435964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png"/><Relationship Id="rId5" Type="http://schemas.openxmlformats.org/officeDocument/2006/relationships/slideLayout" Target="../slideLayouts/slideLayout32.xml"/><Relationship Id="rId10" Type="http://schemas.openxmlformats.org/officeDocument/2006/relationships/theme" Target="../theme/theme8.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92"/>
            <a:ext cx="7886700" cy="994346"/>
          </a:xfrm>
          <a:prstGeom prst="rect">
            <a:avLst/>
          </a:prstGeom>
        </p:spPr>
        <p:txBody>
          <a:bodyPr vert="horz" lIns="91376" tIns="45687" rIns="91376" bIns="45687"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458"/>
            <a:ext cx="7886700" cy="3264075"/>
          </a:xfrm>
          <a:prstGeom prst="rect">
            <a:avLst/>
          </a:prstGeom>
        </p:spPr>
        <p:txBody>
          <a:bodyPr vert="horz" lIns="91376" tIns="45687" rIns="91376" bIns="45687"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8098"/>
            <a:ext cx="2057400" cy="273892"/>
          </a:xfrm>
          <a:prstGeom prst="rect">
            <a:avLst/>
          </a:prstGeom>
        </p:spPr>
        <p:txBody>
          <a:bodyPr vert="horz" lIns="91376" tIns="45687" rIns="91376" bIns="45687" rtlCol="0" anchor="ctr"/>
          <a:lstStyle>
            <a:lvl1pPr algn="l">
              <a:defRPr sz="900">
                <a:solidFill>
                  <a:schemeClr val="tx1">
                    <a:tint val="75000"/>
                  </a:schemeClr>
                </a:solidFill>
              </a:defRPr>
            </a:lvl1pPr>
          </a:lstStyle>
          <a:p>
            <a:fld id="{82F288E0-7875-42C4-84C8-98DBBD3BF4D2}" type="datetimeFigureOut">
              <a:rPr lang="zh-CN" altLang="en-US" smtClean="0"/>
              <a:t>2020/12/25</a:t>
            </a:fld>
            <a:endParaRPr lang="zh-CN" altLang="en-US"/>
          </a:p>
        </p:txBody>
      </p:sp>
      <p:sp>
        <p:nvSpPr>
          <p:cNvPr id="5" name="页脚占位符 4"/>
          <p:cNvSpPr>
            <a:spLocks noGrp="1"/>
          </p:cNvSpPr>
          <p:nvPr>
            <p:ph type="ftr" sz="quarter" idx="3"/>
          </p:nvPr>
        </p:nvSpPr>
        <p:spPr>
          <a:xfrm>
            <a:off x="3028950" y="4768098"/>
            <a:ext cx="3086100" cy="273892"/>
          </a:xfrm>
          <a:prstGeom prst="rect">
            <a:avLst/>
          </a:prstGeom>
        </p:spPr>
        <p:txBody>
          <a:bodyPr vert="horz" lIns="91376" tIns="45687" rIns="91376" bIns="45687"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8098"/>
            <a:ext cx="2057400" cy="273892"/>
          </a:xfrm>
          <a:prstGeom prst="rect">
            <a:avLst/>
          </a:prstGeom>
        </p:spPr>
        <p:txBody>
          <a:bodyPr vert="horz" lIns="91376" tIns="45687" rIns="91376" bIns="45687"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xStyles>
    <p:titleStyle>
      <a:lvl1pPr algn="l" defTabSz="685165"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0815" algn="l" defTabSz="68516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3715" indent="-170815" algn="l" defTabSz="68516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6615" indent="-170815"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515" indent="-170815"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1780" indent="-170815"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315" indent="-170815"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215" indent="-170815"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480" indent="-170815"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380" indent="-170815"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165"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230"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05979"/>
            <a:ext cx="8229600" cy="857250"/>
          </a:xfrm>
          <a:prstGeom prst="rect">
            <a:avLst/>
          </a:prstGeom>
        </p:spPr>
        <p:txBody>
          <a:bodyPr vert="horz" lIns="91376" tIns="45687" rIns="91376" bIns="45687"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1" y="1200151"/>
            <a:ext cx="8229600" cy="3394472"/>
          </a:xfrm>
          <a:prstGeom prst="rect">
            <a:avLst/>
          </a:prstGeom>
        </p:spPr>
        <p:txBody>
          <a:bodyPr vert="horz" lIns="91376" tIns="45687" rIns="91376" bIns="45687"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376" tIns="45687" rIns="91376" bIns="45687" rtlCol="0" anchor="ctr"/>
          <a:lstStyle>
            <a:lvl1pPr algn="l">
              <a:defRPr sz="1200">
                <a:solidFill>
                  <a:schemeClr val="tx1">
                    <a:tint val="75000"/>
                  </a:schemeClr>
                </a:solidFill>
              </a:defRPr>
            </a:lvl1pPr>
          </a:lstStyle>
          <a:p>
            <a:fld id="{9746BAEA-2E2F-43C1-8FC5-9FEE3A8DF45C}" type="datetimeFigureOut">
              <a:rPr lang="zh-CN" altLang="en-US" smtClean="0">
                <a:solidFill>
                  <a:prstClr val="black">
                    <a:tint val="75000"/>
                  </a:prstClr>
                </a:solidFill>
              </a:rPr>
              <a:t>2020/12/25</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376" tIns="45687" rIns="91376" bIns="45687"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1" y="4767263"/>
            <a:ext cx="2133600" cy="273844"/>
          </a:xfrm>
          <a:prstGeom prst="rect">
            <a:avLst/>
          </a:prstGeom>
        </p:spPr>
        <p:txBody>
          <a:bodyPr vert="horz" lIns="91376" tIns="45687" rIns="91376" bIns="45687" rtlCol="0" anchor="ctr"/>
          <a:lstStyle>
            <a:lvl1pPr algn="r">
              <a:defRPr sz="1200">
                <a:solidFill>
                  <a:schemeClr val="tx1">
                    <a:tint val="75000"/>
                  </a:schemeClr>
                </a:solidFill>
              </a:defRPr>
            </a:lvl1pPr>
          </a:lstStyle>
          <a:p>
            <a:fld id="{02DB5319-2DBA-4D9A-88B5-78BEDCD93195}"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xStyles>
    <p:titleStyle>
      <a:lvl1pPr algn="ctr" defTabSz="913765"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315"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365"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8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1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269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89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46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66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7530" algn="l" defTabSz="913765" rtl="0" eaLnBrk="1" latinLnBrk="0" hangingPunct="1">
        <a:defRPr sz="1800" kern="1200">
          <a:solidFill>
            <a:schemeClr val="tx1"/>
          </a:solidFill>
          <a:latin typeface="+mn-lt"/>
          <a:ea typeface="+mn-ea"/>
          <a:cs typeface="+mn-cs"/>
        </a:defRPr>
      </a:lvl5pPr>
      <a:lvl6pPr marL="2284730" algn="l" defTabSz="913765" rtl="0" eaLnBrk="1" latinLnBrk="0" hangingPunct="1">
        <a:defRPr sz="1800" kern="1200">
          <a:solidFill>
            <a:schemeClr val="tx1"/>
          </a:solidFill>
          <a:latin typeface="+mn-lt"/>
          <a:ea typeface="+mn-ea"/>
          <a:cs typeface="+mn-cs"/>
        </a:defRPr>
      </a:lvl6pPr>
      <a:lvl7pPr marL="2741295" algn="l" defTabSz="913765" rtl="0" eaLnBrk="1" latinLnBrk="0" hangingPunct="1">
        <a:defRPr sz="1800" kern="1200">
          <a:solidFill>
            <a:schemeClr val="tx1"/>
          </a:solidFill>
          <a:latin typeface="+mn-lt"/>
          <a:ea typeface="+mn-ea"/>
          <a:cs typeface="+mn-cs"/>
        </a:defRPr>
      </a:lvl7pPr>
      <a:lvl8pPr marL="3198495" algn="l" defTabSz="913765" rtl="0" eaLnBrk="1" latinLnBrk="0" hangingPunct="1">
        <a:defRPr sz="1800" kern="1200">
          <a:solidFill>
            <a:schemeClr val="tx1"/>
          </a:solidFill>
          <a:latin typeface="+mn-lt"/>
          <a:ea typeface="+mn-ea"/>
          <a:cs typeface="+mn-cs"/>
        </a:defRPr>
      </a:lvl8pPr>
      <a:lvl9pPr marL="3655060"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792" y="274335"/>
            <a:ext cx="7886418" cy="993477"/>
          </a:xfrm>
          <a:prstGeom prst="rect">
            <a:avLst/>
          </a:prstGeom>
        </p:spPr>
        <p:txBody>
          <a:bodyPr vert="horz" lIns="64979" tIns="32488" rIns="64979" bIns="32488" rtlCol="0" anchor="ctr">
            <a:normAutofit/>
          </a:bodyPr>
          <a:lstStyle/>
          <a:p>
            <a:r>
              <a:rPr lang="zh-CN" altLang="en-US"/>
              <a:t>单击此处编辑母版标题样式</a:t>
            </a:r>
          </a:p>
        </p:txBody>
      </p:sp>
      <p:sp>
        <p:nvSpPr>
          <p:cNvPr id="3" name="文本占位符 2"/>
          <p:cNvSpPr>
            <a:spLocks noGrp="1"/>
          </p:cNvSpPr>
          <p:nvPr>
            <p:ph type="body" idx="1"/>
          </p:nvPr>
        </p:nvSpPr>
        <p:spPr>
          <a:xfrm>
            <a:off x="628792" y="1369430"/>
            <a:ext cx="7886418" cy="3263797"/>
          </a:xfrm>
          <a:prstGeom prst="rect">
            <a:avLst/>
          </a:prstGeom>
        </p:spPr>
        <p:txBody>
          <a:bodyPr vert="horz" lIns="64979" tIns="32488" rIns="64979" bIns="3248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792" y="4767560"/>
            <a:ext cx="2056836" cy="273206"/>
          </a:xfrm>
          <a:prstGeom prst="rect">
            <a:avLst/>
          </a:prstGeom>
        </p:spPr>
        <p:txBody>
          <a:bodyPr vert="horz" lIns="64979" tIns="32488" rIns="64979" bIns="32488" rtlCol="0" anchor="ctr"/>
          <a:lstStyle>
            <a:lvl1pPr algn="l">
              <a:defRPr sz="900">
                <a:solidFill>
                  <a:schemeClr val="tx1">
                    <a:tint val="75000"/>
                  </a:schemeClr>
                </a:solidFill>
              </a:defRPr>
            </a:lvl1pPr>
          </a:lstStyle>
          <a:p>
            <a:pPr fontAlgn="base">
              <a:spcBef>
                <a:spcPct val="0"/>
              </a:spcBef>
              <a:spcAft>
                <a:spcPct val="0"/>
              </a:spcAft>
            </a:pPr>
            <a:fld id="{43A93E93-166D-47F5-9EF1-ACEABE24AEEA}" type="datetimeFigureOut">
              <a:rPr lang="zh-CN" altLang="en-US" smtClean="0">
                <a:solidFill>
                  <a:prstClr val="black">
                    <a:tint val="75000"/>
                  </a:prstClr>
                </a:solidFill>
              </a:rPr>
              <a:t>2020/12/25</a:t>
            </a:fld>
            <a:endParaRPr lang="zh-CN" altLang="en-US">
              <a:solidFill>
                <a:prstClr val="black">
                  <a:tint val="75000"/>
                </a:prstClr>
              </a:solidFill>
            </a:endParaRPr>
          </a:p>
        </p:txBody>
      </p:sp>
      <p:sp>
        <p:nvSpPr>
          <p:cNvPr id="5" name="页脚占位符 4"/>
          <p:cNvSpPr>
            <a:spLocks noGrp="1"/>
          </p:cNvSpPr>
          <p:nvPr>
            <p:ph type="ftr" sz="quarter" idx="3"/>
          </p:nvPr>
        </p:nvSpPr>
        <p:spPr>
          <a:xfrm>
            <a:off x="3028810" y="4767560"/>
            <a:ext cx="3086382" cy="273206"/>
          </a:xfrm>
          <a:prstGeom prst="rect">
            <a:avLst/>
          </a:prstGeom>
        </p:spPr>
        <p:txBody>
          <a:bodyPr vert="horz" lIns="64979" tIns="32488" rIns="64979" bIns="32488" rtlCol="0" anchor="ctr"/>
          <a:lstStyle>
            <a:lvl1pPr algn="ctr">
              <a:defRPr sz="900">
                <a:solidFill>
                  <a:schemeClr val="tx1">
                    <a:tint val="75000"/>
                  </a:schemeClr>
                </a:solidFill>
              </a:defRPr>
            </a:lvl1pPr>
          </a:lstStyle>
          <a:p>
            <a:pPr fontAlgn="base">
              <a:spcBef>
                <a:spcPct val="0"/>
              </a:spcBef>
              <a:spcAft>
                <a:spcPct val="0"/>
              </a:spcAft>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8374" y="4767560"/>
            <a:ext cx="2056836" cy="273206"/>
          </a:xfrm>
          <a:prstGeom prst="rect">
            <a:avLst/>
          </a:prstGeom>
        </p:spPr>
        <p:txBody>
          <a:bodyPr vert="horz" lIns="64979" tIns="32488" rIns="64979" bIns="32488" rtlCol="0" anchor="ctr"/>
          <a:lstStyle>
            <a:lvl1pPr algn="r">
              <a:defRPr sz="900">
                <a:solidFill>
                  <a:schemeClr val="tx1">
                    <a:tint val="75000"/>
                  </a:schemeClr>
                </a:solidFill>
              </a:defRPr>
            </a:lvl1pPr>
          </a:lstStyle>
          <a:p>
            <a:pPr fontAlgn="base">
              <a:spcBef>
                <a:spcPct val="0"/>
              </a:spcBef>
              <a:spcAft>
                <a:spcPct val="0"/>
              </a:spcAft>
            </a:pPr>
            <a:fld id="{118D5ACA-62CA-46DB-AD6B-12EDD6D51A23}"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2" r:id="rId1"/>
  </p:sldLayoutIdLst>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xStyles>
    <p:titleStyle>
      <a:lvl1pPr algn="l" defTabSz="649605" rtl="0" eaLnBrk="1" latinLnBrk="0" hangingPunct="1">
        <a:lnSpc>
          <a:spcPct val="90000"/>
        </a:lnSpc>
        <a:spcBef>
          <a:spcPct val="0"/>
        </a:spcBef>
        <a:buNone/>
        <a:defRPr sz="3100" kern="1200">
          <a:solidFill>
            <a:schemeClr val="tx1"/>
          </a:solidFill>
          <a:latin typeface="+mj-lt"/>
          <a:ea typeface="+mj-ea"/>
          <a:cs typeface="+mj-cs"/>
        </a:defRPr>
      </a:lvl1pPr>
    </p:titleStyle>
    <p:bodyStyle>
      <a:lvl1pPr marL="162560" indent="-162560" algn="l" defTabSz="649605"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mn-ea"/>
          <a:cs typeface="+mn-cs"/>
        </a:defRPr>
      </a:lvl1pPr>
      <a:lvl2pPr marL="487045" indent="-162560" algn="l" defTabSz="649605"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mn-ea"/>
          <a:cs typeface="+mn-cs"/>
        </a:defRPr>
      </a:lvl2pPr>
      <a:lvl3pPr marL="812165" indent="-162560" algn="l" defTabSz="649605"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mn-ea"/>
          <a:cs typeface="+mn-cs"/>
        </a:defRPr>
      </a:lvl3pPr>
      <a:lvl4pPr marL="1137285" indent="-162560" algn="l" defTabSz="649605"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4pPr>
      <a:lvl5pPr marL="1461770" indent="-162560" algn="l" defTabSz="649605"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5pPr>
      <a:lvl6pPr marL="1786890" indent="-162560" algn="l" defTabSz="649605"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2010" indent="-162560" algn="l" defTabSz="649605"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6495" indent="-162560" algn="l" defTabSz="649605"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1615" indent="-162560" algn="l" defTabSz="649605"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p:bodyStyle>
    <p:otherStyle>
      <a:defPPr>
        <a:defRPr lang="zh-CN"/>
      </a:defPPr>
      <a:lvl1pPr marL="0" algn="l" defTabSz="649605" rtl="0" eaLnBrk="1" latinLnBrk="0" hangingPunct="1">
        <a:defRPr sz="1300" kern="1200">
          <a:solidFill>
            <a:schemeClr val="tx1"/>
          </a:solidFill>
          <a:latin typeface="+mn-lt"/>
          <a:ea typeface="+mn-ea"/>
          <a:cs typeface="+mn-cs"/>
        </a:defRPr>
      </a:lvl1pPr>
      <a:lvl2pPr marL="325120" algn="l" defTabSz="649605" rtl="0" eaLnBrk="1" latinLnBrk="0" hangingPunct="1">
        <a:defRPr sz="1300" kern="1200">
          <a:solidFill>
            <a:schemeClr val="tx1"/>
          </a:solidFill>
          <a:latin typeface="+mn-lt"/>
          <a:ea typeface="+mn-ea"/>
          <a:cs typeface="+mn-cs"/>
        </a:defRPr>
      </a:lvl2pPr>
      <a:lvl3pPr marL="649605" algn="l" defTabSz="649605" rtl="0" eaLnBrk="1" latinLnBrk="0" hangingPunct="1">
        <a:defRPr sz="1300" kern="1200">
          <a:solidFill>
            <a:schemeClr val="tx1"/>
          </a:solidFill>
          <a:latin typeface="+mn-lt"/>
          <a:ea typeface="+mn-ea"/>
          <a:cs typeface="+mn-cs"/>
        </a:defRPr>
      </a:lvl3pPr>
      <a:lvl4pPr marL="974725" algn="l" defTabSz="649605" rtl="0" eaLnBrk="1" latinLnBrk="0" hangingPunct="1">
        <a:defRPr sz="1300" kern="1200">
          <a:solidFill>
            <a:schemeClr val="tx1"/>
          </a:solidFill>
          <a:latin typeface="+mn-lt"/>
          <a:ea typeface="+mn-ea"/>
          <a:cs typeface="+mn-cs"/>
        </a:defRPr>
      </a:lvl4pPr>
      <a:lvl5pPr marL="1299845" algn="l" defTabSz="649605" rtl="0" eaLnBrk="1" latinLnBrk="0" hangingPunct="1">
        <a:defRPr sz="1300" kern="1200">
          <a:solidFill>
            <a:schemeClr val="tx1"/>
          </a:solidFill>
          <a:latin typeface="+mn-lt"/>
          <a:ea typeface="+mn-ea"/>
          <a:cs typeface="+mn-cs"/>
        </a:defRPr>
      </a:lvl5pPr>
      <a:lvl6pPr marL="1624330" algn="l" defTabSz="649605" rtl="0" eaLnBrk="1" latinLnBrk="0" hangingPunct="1">
        <a:defRPr sz="1300" kern="1200">
          <a:solidFill>
            <a:schemeClr val="tx1"/>
          </a:solidFill>
          <a:latin typeface="+mn-lt"/>
          <a:ea typeface="+mn-ea"/>
          <a:cs typeface="+mn-cs"/>
        </a:defRPr>
      </a:lvl6pPr>
      <a:lvl7pPr marL="1949450" algn="l" defTabSz="649605" rtl="0" eaLnBrk="1" latinLnBrk="0" hangingPunct="1">
        <a:defRPr sz="1300" kern="1200">
          <a:solidFill>
            <a:schemeClr val="tx1"/>
          </a:solidFill>
          <a:latin typeface="+mn-lt"/>
          <a:ea typeface="+mn-ea"/>
          <a:cs typeface="+mn-cs"/>
        </a:defRPr>
      </a:lvl7pPr>
      <a:lvl8pPr marL="2274570" algn="l" defTabSz="649605" rtl="0" eaLnBrk="1" latinLnBrk="0" hangingPunct="1">
        <a:defRPr sz="1300" kern="1200">
          <a:solidFill>
            <a:schemeClr val="tx1"/>
          </a:solidFill>
          <a:latin typeface="+mn-lt"/>
          <a:ea typeface="+mn-ea"/>
          <a:cs typeface="+mn-cs"/>
        </a:defRPr>
      </a:lvl8pPr>
      <a:lvl9pPr marL="2599055" algn="l" defTabSz="649605" rtl="0" eaLnBrk="1" latinLnBrk="0" hangingPunct="1">
        <a:defRPr sz="13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792" y="274335"/>
            <a:ext cx="7886418" cy="993477"/>
          </a:xfrm>
          <a:prstGeom prst="rect">
            <a:avLst/>
          </a:prstGeom>
        </p:spPr>
        <p:txBody>
          <a:bodyPr vert="horz" lIns="64982" tIns="32490" rIns="64982" bIns="3249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792" y="1369429"/>
            <a:ext cx="7886418" cy="3263797"/>
          </a:xfrm>
          <a:prstGeom prst="rect">
            <a:avLst/>
          </a:prstGeom>
        </p:spPr>
        <p:txBody>
          <a:bodyPr vert="horz" lIns="64982" tIns="32490" rIns="64982" bIns="324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792" y="4767560"/>
            <a:ext cx="2056836" cy="273206"/>
          </a:xfrm>
          <a:prstGeom prst="rect">
            <a:avLst/>
          </a:prstGeom>
        </p:spPr>
        <p:txBody>
          <a:bodyPr vert="horz" lIns="64982" tIns="32490" rIns="64982" bIns="32490" rtlCol="0" anchor="ctr"/>
          <a:lstStyle>
            <a:lvl1pPr algn="l">
              <a:defRPr sz="900">
                <a:solidFill>
                  <a:schemeClr val="tx1">
                    <a:tint val="75000"/>
                  </a:schemeClr>
                </a:solidFill>
              </a:defRPr>
            </a:lvl1pPr>
          </a:lstStyle>
          <a:p>
            <a:pPr defTabSz="913765" fontAlgn="base">
              <a:spcBef>
                <a:spcPct val="0"/>
              </a:spcBef>
              <a:spcAft>
                <a:spcPct val="0"/>
              </a:spcAft>
            </a:pPr>
            <a:fld id="{43A93E93-166D-47F5-9EF1-ACEABE24AEEA}" type="datetimeFigureOut">
              <a:rPr lang="zh-CN" altLang="en-US" smtClean="0">
                <a:solidFill>
                  <a:prstClr val="black">
                    <a:tint val="75000"/>
                  </a:prstClr>
                </a:solidFill>
              </a:rPr>
              <a:t>2020/12/25</a:t>
            </a:fld>
            <a:endParaRPr lang="zh-CN" altLang="en-US">
              <a:solidFill>
                <a:prstClr val="black">
                  <a:tint val="75000"/>
                </a:prstClr>
              </a:solidFill>
            </a:endParaRPr>
          </a:p>
        </p:txBody>
      </p:sp>
      <p:sp>
        <p:nvSpPr>
          <p:cNvPr id="5" name="页脚占位符 4"/>
          <p:cNvSpPr>
            <a:spLocks noGrp="1"/>
          </p:cNvSpPr>
          <p:nvPr>
            <p:ph type="ftr" sz="quarter" idx="3"/>
          </p:nvPr>
        </p:nvSpPr>
        <p:spPr>
          <a:xfrm>
            <a:off x="3028810" y="4767560"/>
            <a:ext cx="3086382" cy="273206"/>
          </a:xfrm>
          <a:prstGeom prst="rect">
            <a:avLst/>
          </a:prstGeom>
        </p:spPr>
        <p:txBody>
          <a:bodyPr vert="horz" lIns="64982" tIns="32490" rIns="64982" bIns="32490" rtlCol="0" anchor="ctr"/>
          <a:lstStyle>
            <a:lvl1pPr algn="ctr">
              <a:defRPr sz="900">
                <a:solidFill>
                  <a:schemeClr val="tx1">
                    <a:tint val="75000"/>
                  </a:schemeClr>
                </a:solidFill>
              </a:defRPr>
            </a:lvl1pPr>
          </a:lstStyle>
          <a:p>
            <a:pPr defTabSz="913765" fontAlgn="base">
              <a:spcBef>
                <a:spcPct val="0"/>
              </a:spcBef>
              <a:spcAft>
                <a:spcPct val="0"/>
              </a:spcAft>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8374" y="4767560"/>
            <a:ext cx="2056836" cy="273206"/>
          </a:xfrm>
          <a:prstGeom prst="rect">
            <a:avLst/>
          </a:prstGeom>
        </p:spPr>
        <p:txBody>
          <a:bodyPr vert="horz" lIns="64982" tIns="32490" rIns="64982" bIns="32490" rtlCol="0" anchor="ctr"/>
          <a:lstStyle>
            <a:lvl1pPr algn="r">
              <a:defRPr sz="900">
                <a:solidFill>
                  <a:schemeClr val="tx1">
                    <a:tint val="75000"/>
                  </a:schemeClr>
                </a:solidFill>
              </a:defRPr>
            </a:lvl1pPr>
          </a:lstStyle>
          <a:p>
            <a:pPr defTabSz="913765" fontAlgn="base">
              <a:spcBef>
                <a:spcPct val="0"/>
              </a:spcBef>
              <a:spcAft>
                <a:spcPct val="0"/>
              </a:spcAft>
            </a:pPr>
            <a:fld id="{118D5ACA-62CA-46DB-AD6B-12EDD6D51A23}"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4" r:id="rId1"/>
  </p:sldLayoutIdLst>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xStyles>
    <p:titleStyle>
      <a:lvl1pPr algn="l" defTabSz="649605" rtl="0" eaLnBrk="1" latinLnBrk="0" hangingPunct="1">
        <a:lnSpc>
          <a:spcPct val="90000"/>
        </a:lnSpc>
        <a:spcBef>
          <a:spcPct val="0"/>
        </a:spcBef>
        <a:buNone/>
        <a:defRPr sz="3100" kern="1200">
          <a:solidFill>
            <a:schemeClr val="tx1"/>
          </a:solidFill>
          <a:latin typeface="+mj-lt"/>
          <a:ea typeface="+mj-ea"/>
          <a:cs typeface="+mj-cs"/>
        </a:defRPr>
      </a:lvl1pPr>
    </p:titleStyle>
    <p:bodyStyle>
      <a:lvl1pPr marL="162560" indent="-162560" algn="l" defTabSz="649605"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mn-ea"/>
          <a:cs typeface="+mn-cs"/>
        </a:defRPr>
      </a:lvl1pPr>
      <a:lvl2pPr marL="487680" indent="-162560" algn="l" defTabSz="649605"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mn-ea"/>
          <a:cs typeface="+mn-cs"/>
        </a:defRPr>
      </a:lvl2pPr>
      <a:lvl3pPr marL="812165" indent="-162560" algn="l" defTabSz="649605"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mn-ea"/>
          <a:cs typeface="+mn-cs"/>
        </a:defRPr>
      </a:lvl3pPr>
      <a:lvl4pPr marL="1137285" indent="-162560" algn="l" defTabSz="649605"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4pPr>
      <a:lvl5pPr marL="1462405" indent="-162560" algn="l" defTabSz="649605"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5pPr>
      <a:lvl6pPr marL="1786890" indent="-162560" algn="l" defTabSz="649605"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2010" indent="-162560" algn="l" defTabSz="649605"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7130" indent="-162560" algn="l" defTabSz="649605"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1615" indent="-162560" algn="l" defTabSz="649605"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p:bodyStyle>
    <p:otherStyle>
      <a:defPPr>
        <a:defRPr lang="zh-CN"/>
      </a:defPPr>
      <a:lvl1pPr marL="0" algn="l" defTabSz="649605" rtl="0" eaLnBrk="1" latinLnBrk="0" hangingPunct="1">
        <a:defRPr sz="1300" kern="1200">
          <a:solidFill>
            <a:schemeClr val="tx1"/>
          </a:solidFill>
          <a:latin typeface="+mn-lt"/>
          <a:ea typeface="+mn-ea"/>
          <a:cs typeface="+mn-cs"/>
        </a:defRPr>
      </a:lvl1pPr>
      <a:lvl2pPr marL="325120" algn="l" defTabSz="649605" rtl="0" eaLnBrk="1" latinLnBrk="0" hangingPunct="1">
        <a:defRPr sz="1300" kern="1200">
          <a:solidFill>
            <a:schemeClr val="tx1"/>
          </a:solidFill>
          <a:latin typeface="+mn-lt"/>
          <a:ea typeface="+mn-ea"/>
          <a:cs typeface="+mn-cs"/>
        </a:defRPr>
      </a:lvl2pPr>
      <a:lvl3pPr marL="649605" algn="l" defTabSz="649605" rtl="0" eaLnBrk="1" latinLnBrk="0" hangingPunct="1">
        <a:defRPr sz="1300" kern="1200">
          <a:solidFill>
            <a:schemeClr val="tx1"/>
          </a:solidFill>
          <a:latin typeface="+mn-lt"/>
          <a:ea typeface="+mn-ea"/>
          <a:cs typeface="+mn-cs"/>
        </a:defRPr>
      </a:lvl3pPr>
      <a:lvl4pPr marL="974725" algn="l" defTabSz="649605" rtl="0" eaLnBrk="1" latinLnBrk="0" hangingPunct="1">
        <a:defRPr sz="1300" kern="1200">
          <a:solidFill>
            <a:schemeClr val="tx1"/>
          </a:solidFill>
          <a:latin typeface="+mn-lt"/>
          <a:ea typeface="+mn-ea"/>
          <a:cs typeface="+mn-cs"/>
        </a:defRPr>
      </a:lvl4pPr>
      <a:lvl5pPr marL="1299845" algn="l" defTabSz="649605" rtl="0" eaLnBrk="1" latinLnBrk="0" hangingPunct="1">
        <a:defRPr sz="1300" kern="1200">
          <a:solidFill>
            <a:schemeClr val="tx1"/>
          </a:solidFill>
          <a:latin typeface="+mn-lt"/>
          <a:ea typeface="+mn-ea"/>
          <a:cs typeface="+mn-cs"/>
        </a:defRPr>
      </a:lvl5pPr>
      <a:lvl6pPr marL="1624330" algn="l" defTabSz="649605" rtl="0" eaLnBrk="1" latinLnBrk="0" hangingPunct="1">
        <a:defRPr sz="1300" kern="1200">
          <a:solidFill>
            <a:schemeClr val="tx1"/>
          </a:solidFill>
          <a:latin typeface="+mn-lt"/>
          <a:ea typeface="+mn-ea"/>
          <a:cs typeface="+mn-cs"/>
        </a:defRPr>
      </a:lvl6pPr>
      <a:lvl7pPr marL="1949450" algn="l" defTabSz="649605" rtl="0" eaLnBrk="1" latinLnBrk="0" hangingPunct="1">
        <a:defRPr sz="1300" kern="1200">
          <a:solidFill>
            <a:schemeClr val="tx1"/>
          </a:solidFill>
          <a:latin typeface="+mn-lt"/>
          <a:ea typeface="+mn-ea"/>
          <a:cs typeface="+mn-cs"/>
        </a:defRPr>
      </a:lvl7pPr>
      <a:lvl8pPr marL="2274570" algn="l" defTabSz="649605" rtl="0" eaLnBrk="1" latinLnBrk="0" hangingPunct="1">
        <a:defRPr sz="1300" kern="1200">
          <a:solidFill>
            <a:schemeClr val="tx1"/>
          </a:solidFill>
          <a:latin typeface="+mn-lt"/>
          <a:ea typeface="+mn-ea"/>
          <a:cs typeface="+mn-cs"/>
        </a:defRPr>
      </a:lvl8pPr>
      <a:lvl9pPr marL="2599055" algn="l" defTabSz="649605" rtl="0" eaLnBrk="1" latinLnBrk="0" hangingPunct="1">
        <a:defRPr sz="13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792" y="274335"/>
            <a:ext cx="7886418" cy="993477"/>
          </a:xfrm>
          <a:prstGeom prst="rect">
            <a:avLst/>
          </a:prstGeom>
        </p:spPr>
        <p:txBody>
          <a:bodyPr vert="horz" lIns="64992" tIns="32495" rIns="64992" bIns="32495" rtlCol="0" anchor="ctr">
            <a:normAutofit/>
          </a:bodyPr>
          <a:lstStyle/>
          <a:p>
            <a:r>
              <a:rPr lang="zh-CN" altLang="en-US"/>
              <a:t>单击此处编辑母版标题样式</a:t>
            </a:r>
          </a:p>
        </p:txBody>
      </p:sp>
      <p:sp>
        <p:nvSpPr>
          <p:cNvPr id="3" name="文本占位符 2"/>
          <p:cNvSpPr>
            <a:spLocks noGrp="1"/>
          </p:cNvSpPr>
          <p:nvPr>
            <p:ph type="body" idx="1"/>
          </p:nvPr>
        </p:nvSpPr>
        <p:spPr>
          <a:xfrm>
            <a:off x="628792" y="1369426"/>
            <a:ext cx="7886418" cy="3263797"/>
          </a:xfrm>
          <a:prstGeom prst="rect">
            <a:avLst/>
          </a:prstGeom>
        </p:spPr>
        <p:txBody>
          <a:bodyPr vert="horz" lIns="64992" tIns="32495" rIns="64992" bIns="32495"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792" y="4767560"/>
            <a:ext cx="2056836" cy="273206"/>
          </a:xfrm>
          <a:prstGeom prst="rect">
            <a:avLst/>
          </a:prstGeom>
        </p:spPr>
        <p:txBody>
          <a:bodyPr vert="horz" lIns="64992" tIns="32495" rIns="64992" bIns="32495" rtlCol="0" anchor="ctr"/>
          <a:lstStyle>
            <a:lvl1pPr algn="l">
              <a:defRPr sz="900">
                <a:solidFill>
                  <a:schemeClr val="tx1">
                    <a:tint val="75000"/>
                  </a:schemeClr>
                </a:solidFill>
              </a:defRPr>
            </a:lvl1pPr>
          </a:lstStyle>
          <a:p>
            <a:pPr defTabSz="913765" fontAlgn="base">
              <a:spcBef>
                <a:spcPct val="0"/>
              </a:spcBef>
              <a:spcAft>
                <a:spcPct val="0"/>
              </a:spcAft>
            </a:pPr>
            <a:fld id="{43A93E93-166D-47F5-9EF1-ACEABE24AEEA}" type="datetimeFigureOut">
              <a:rPr lang="zh-CN" altLang="en-US" smtClean="0">
                <a:solidFill>
                  <a:prstClr val="black">
                    <a:tint val="75000"/>
                  </a:prstClr>
                </a:solidFill>
              </a:rPr>
              <a:t>2020/12/25</a:t>
            </a:fld>
            <a:endParaRPr lang="zh-CN" altLang="en-US">
              <a:solidFill>
                <a:prstClr val="black">
                  <a:tint val="75000"/>
                </a:prstClr>
              </a:solidFill>
            </a:endParaRPr>
          </a:p>
        </p:txBody>
      </p:sp>
      <p:sp>
        <p:nvSpPr>
          <p:cNvPr id="5" name="页脚占位符 4"/>
          <p:cNvSpPr>
            <a:spLocks noGrp="1"/>
          </p:cNvSpPr>
          <p:nvPr>
            <p:ph type="ftr" sz="quarter" idx="3"/>
          </p:nvPr>
        </p:nvSpPr>
        <p:spPr>
          <a:xfrm>
            <a:off x="3028810" y="4767560"/>
            <a:ext cx="3086382" cy="273206"/>
          </a:xfrm>
          <a:prstGeom prst="rect">
            <a:avLst/>
          </a:prstGeom>
        </p:spPr>
        <p:txBody>
          <a:bodyPr vert="horz" lIns="64992" tIns="32495" rIns="64992" bIns="32495" rtlCol="0" anchor="ctr"/>
          <a:lstStyle>
            <a:lvl1pPr algn="ctr">
              <a:defRPr sz="900">
                <a:solidFill>
                  <a:schemeClr val="tx1">
                    <a:tint val="75000"/>
                  </a:schemeClr>
                </a:solidFill>
              </a:defRPr>
            </a:lvl1pPr>
          </a:lstStyle>
          <a:p>
            <a:pPr defTabSz="913765" fontAlgn="base">
              <a:spcBef>
                <a:spcPct val="0"/>
              </a:spcBef>
              <a:spcAft>
                <a:spcPct val="0"/>
              </a:spcAft>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8374" y="4767560"/>
            <a:ext cx="2056836" cy="273206"/>
          </a:xfrm>
          <a:prstGeom prst="rect">
            <a:avLst/>
          </a:prstGeom>
        </p:spPr>
        <p:txBody>
          <a:bodyPr vert="horz" lIns="64992" tIns="32495" rIns="64992" bIns="32495" rtlCol="0" anchor="ctr"/>
          <a:lstStyle>
            <a:lvl1pPr algn="r">
              <a:defRPr sz="900">
                <a:solidFill>
                  <a:schemeClr val="tx1">
                    <a:tint val="75000"/>
                  </a:schemeClr>
                </a:solidFill>
              </a:defRPr>
            </a:lvl1pPr>
          </a:lstStyle>
          <a:p>
            <a:pPr defTabSz="913765" fontAlgn="base">
              <a:spcBef>
                <a:spcPct val="0"/>
              </a:spcBef>
              <a:spcAft>
                <a:spcPct val="0"/>
              </a:spcAft>
            </a:pPr>
            <a:fld id="{118D5ACA-62CA-46DB-AD6B-12EDD6D51A23}"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Lst>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xStyles>
    <p:titleStyle>
      <a:lvl1pPr algn="l" defTabSz="650240" rtl="0" eaLnBrk="1" latinLnBrk="0" hangingPunct="1">
        <a:lnSpc>
          <a:spcPct val="90000"/>
        </a:lnSpc>
        <a:spcBef>
          <a:spcPct val="0"/>
        </a:spcBef>
        <a:buNone/>
        <a:defRPr sz="310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mn-ea"/>
          <a:cs typeface="+mn-cs"/>
        </a:defRPr>
      </a:lvl2pPr>
      <a:lvl3pPr marL="812165" indent="-162560" algn="l" defTabSz="650240"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mn-ea"/>
          <a:cs typeface="+mn-cs"/>
        </a:defRPr>
      </a:lvl3pPr>
      <a:lvl4pPr marL="113728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4pPr>
      <a:lvl5pPr marL="146240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5pPr>
      <a:lvl6pPr marL="178752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201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713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225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p:bodyStyle>
    <p:otherStyle>
      <a:defPPr>
        <a:defRPr lang="zh-CN"/>
      </a:defPPr>
      <a:lvl1pPr marL="0" algn="l" defTabSz="650240" rtl="0" eaLnBrk="1" latinLnBrk="0" hangingPunct="1">
        <a:defRPr sz="1300" kern="1200">
          <a:solidFill>
            <a:schemeClr val="tx1"/>
          </a:solidFill>
          <a:latin typeface="+mn-lt"/>
          <a:ea typeface="+mn-ea"/>
          <a:cs typeface="+mn-cs"/>
        </a:defRPr>
      </a:lvl1pPr>
      <a:lvl2pPr marL="325120" algn="l" defTabSz="650240" rtl="0" eaLnBrk="1" latinLnBrk="0" hangingPunct="1">
        <a:defRPr sz="1300" kern="1200">
          <a:solidFill>
            <a:schemeClr val="tx1"/>
          </a:solidFill>
          <a:latin typeface="+mn-lt"/>
          <a:ea typeface="+mn-ea"/>
          <a:cs typeface="+mn-cs"/>
        </a:defRPr>
      </a:lvl2pPr>
      <a:lvl3pPr marL="650240" algn="l" defTabSz="650240" rtl="0" eaLnBrk="1" latinLnBrk="0" hangingPunct="1">
        <a:defRPr sz="1300" kern="1200">
          <a:solidFill>
            <a:schemeClr val="tx1"/>
          </a:solidFill>
          <a:latin typeface="+mn-lt"/>
          <a:ea typeface="+mn-ea"/>
          <a:cs typeface="+mn-cs"/>
        </a:defRPr>
      </a:lvl3pPr>
      <a:lvl4pPr marL="974725" algn="l" defTabSz="650240" rtl="0" eaLnBrk="1" latinLnBrk="0" hangingPunct="1">
        <a:defRPr sz="1300" kern="1200">
          <a:solidFill>
            <a:schemeClr val="tx1"/>
          </a:solidFill>
          <a:latin typeface="+mn-lt"/>
          <a:ea typeface="+mn-ea"/>
          <a:cs typeface="+mn-cs"/>
        </a:defRPr>
      </a:lvl4pPr>
      <a:lvl5pPr marL="1299845" algn="l" defTabSz="650240" rtl="0" eaLnBrk="1" latinLnBrk="0" hangingPunct="1">
        <a:defRPr sz="1300" kern="1200">
          <a:solidFill>
            <a:schemeClr val="tx1"/>
          </a:solidFill>
          <a:latin typeface="+mn-lt"/>
          <a:ea typeface="+mn-ea"/>
          <a:cs typeface="+mn-cs"/>
        </a:defRPr>
      </a:lvl5pPr>
      <a:lvl6pPr marL="1624965" algn="l" defTabSz="650240" rtl="0" eaLnBrk="1" latinLnBrk="0" hangingPunct="1">
        <a:defRPr sz="1300" kern="1200">
          <a:solidFill>
            <a:schemeClr val="tx1"/>
          </a:solidFill>
          <a:latin typeface="+mn-lt"/>
          <a:ea typeface="+mn-ea"/>
          <a:cs typeface="+mn-cs"/>
        </a:defRPr>
      </a:lvl6pPr>
      <a:lvl7pPr marL="1950085" algn="l" defTabSz="650240" rtl="0" eaLnBrk="1" latinLnBrk="0" hangingPunct="1">
        <a:defRPr sz="1300" kern="1200">
          <a:solidFill>
            <a:schemeClr val="tx1"/>
          </a:solidFill>
          <a:latin typeface="+mn-lt"/>
          <a:ea typeface="+mn-ea"/>
          <a:cs typeface="+mn-cs"/>
        </a:defRPr>
      </a:lvl7pPr>
      <a:lvl8pPr marL="2274570" algn="l" defTabSz="650240" rtl="0" eaLnBrk="1" latinLnBrk="0" hangingPunct="1">
        <a:defRPr sz="1300" kern="1200">
          <a:solidFill>
            <a:schemeClr val="tx1"/>
          </a:solidFill>
          <a:latin typeface="+mn-lt"/>
          <a:ea typeface="+mn-ea"/>
          <a:cs typeface="+mn-cs"/>
        </a:defRPr>
      </a:lvl8pPr>
      <a:lvl9pPr marL="2599690" algn="l" defTabSz="650240" rtl="0" eaLnBrk="1" latinLnBrk="0" hangingPunct="1">
        <a:defRPr sz="13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792" y="274335"/>
            <a:ext cx="7886418" cy="993477"/>
          </a:xfrm>
          <a:prstGeom prst="rect">
            <a:avLst/>
          </a:prstGeom>
        </p:spPr>
        <p:txBody>
          <a:bodyPr vert="horz" lIns="65006" tIns="32502" rIns="65006" bIns="32502" rtlCol="0" anchor="ctr">
            <a:normAutofit/>
          </a:bodyPr>
          <a:lstStyle/>
          <a:p>
            <a:r>
              <a:rPr lang="zh-CN" altLang="en-US"/>
              <a:t>单击此处编辑母版标题样式</a:t>
            </a:r>
          </a:p>
        </p:txBody>
      </p:sp>
      <p:sp>
        <p:nvSpPr>
          <p:cNvPr id="3" name="文本占位符 2"/>
          <p:cNvSpPr>
            <a:spLocks noGrp="1"/>
          </p:cNvSpPr>
          <p:nvPr>
            <p:ph type="body" idx="1"/>
          </p:nvPr>
        </p:nvSpPr>
        <p:spPr>
          <a:xfrm>
            <a:off x="628792" y="1369422"/>
            <a:ext cx="7886418" cy="3263797"/>
          </a:xfrm>
          <a:prstGeom prst="rect">
            <a:avLst/>
          </a:prstGeom>
        </p:spPr>
        <p:txBody>
          <a:bodyPr vert="horz" lIns="65006" tIns="32502" rIns="65006" bIns="32502"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792" y="4767560"/>
            <a:ext cx="2056836" cy="273206"/>
          </a:xfrm>
          <a:prstGeom prst="rect">
            <a:avLst/>
          </a:prstGeom>
        </p:spPr>
        <p:txBody>
          <a:bodyPr vert="horz" lIns="65006" tIns="32502" rIns="65006" bIns="32502" rtlCol="0" anchor="ctr"/>
          <a:lstStyle>
            <a:lvl1pPr algn="l">
              <a:defRPr sz="900">
                <a:solidFill>
                  <a:schemeClr val="tx1">
                    <a:tint val="75000"/>
                  </a:schemeClr>
                </a:solidFill>
              </a:defRPr>
            </a:lvl1pPr>
          </a:lstStyle>
          <a:p>
            <a:pPr defTabSz="914400" fontAlgn="base">
              <a:spcBef>
                <a:spcPct val="0"/>
              </a:spcBef>
              <a:spcAft>
                <a:spcPct val="0"/>
              </a:spcAft>
            </a:pPr>
            <a:fld id="{43A93E93-166D-47F5-9EF1-ACEABE24AEEA}" type="datetimeFigureOut">
              <a:rPr lang="zh-CN" altLang="en-US" smtClean="0">
                <a:solidFill>
                  <a:prstClr val="black">
                    <a:tint val="75000"/>
                  </a:prstClr>
                </a:solidFill>
              </a:rPr>
              <a:t>2020/12/25</a:t>
            </a:fld>
            <a:endParaRPr lang="zh-CN" altLang="en-US">
              <a:solidFill>
                <a:prstClr val="black">
                  <a:tint val="75000"/>
                </a:prstClr>
              </a:solidFill>
            </a:endParaRPr>
          </a:p>
        </p:txBody>
      </p:sp>
      <p:sp>
        <p:nvSpPr>
          <p:cNvPr id="5" name="页脚占位符 4"/>
          <p:cNvSpPr>
            <a:spLocks noGrp="1"/>
          </p:cNvSpPr>
          <p:nvPr>
            <p:ph type="ftr" sz="quarter" idx="3"/>
          </p:nvPr>
        </p:nvSpPr>
        <p:spPr>
          <a:xfrm>
            <a:off x="3028810" y="4767560"/>
            <a:ext cx="3086382" cy="273206"/>
          </a:xfrm>
          <a:prstGeom prst="rect">
            <a:avLst/>
          </a:prstGeom>
        </p:spPr>
        <p:txBody>
          <a:bodyPr vert="horz" lIns="65006" tIns="32502" rIns="65006" bIns="32502" rtlCol="0" anchor="ctr"/>
          <a:lstStyle>
            <a:lvl1pPr algn="ctr">
              <a:defRPr sz="900">
                <a:solidFill>
                  <a:schemeClr val="tx1">
                    <a:tint val="75000"/>
                  </a:schemeClr>
                </a:solidFill>
              </a:defRPr>
            </a:lvl1pPr>
          </a:lstStyle>
          <a:p>
            <a:pPr defTabSz="914400" fontAlgn="base">
              <a:spcBef>
                <a:spcPct val="0"/>
              </a:spcBef>
              <a:spcAft>
                <a:spcPct val="0"/>
              </a:spcAft>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8374" y="4767560"/>
            <a:ext cx="2056836" cy="273206"/>
          </a:xfrm>
          <a:prstGeom prst="rect">
            <a:avLst/>
          </a:prstGeom>
        </p:spPr>
        <p:txBody>
          <a:bodyPr vert="horz" lIns="65006" tIns="32502" rIns="65006" bIns="32502" rtlCol="0" anchor="ctr"/>
          <a:lstStyle>
            <a:lvl1pPr algn="r">
              <a:defRPr sz="900">
                <a:solidFill>
                  <a:schemeClr val="tx1">
                    <a:tint val="75000"/>
                  </a:schemeClr>
                </a:solidFill>
              </a:defRPr>
            </a:lvl1pPr>
          </a:lstStyle>
          <a:p>
            <a:pPr defTabSz="914400" fontAlgn="base">
              <a:spcBef>
                <a:spcPct val="0"/>
              </a:spcBef>
              <a:spcAft>
                <a:spcPct val="0"/>
              </a:spcAft>
            </a:pPr>
            <a:fld id="{118D5ACA-62CA-46DB-AD6B-12EDD6D51A23}"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9" r:id="rId1"/>
  </p:sldLayoutIdLst>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xStyles>
    <p:titleStyle>
      <a:lvl1pPr algn="l" defTabSz="650240" rtl="0" eaLnBrk="1" latinLnBrk="0" hangingPunct="1">
        <a:lnSpc>
          <a:spcPct val="90000"/>
        </a:lnSpc>
        <a:spcBef>
          <a:spcPct val="0"/>
        </a:spcBef>
        <a:buNone/>
        <a:defRPr sz="310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4pPr>
      <a:lvl5pPr marL="146240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5pPr>
      <a:lvl6pPr marL="178752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264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776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2885"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p:bodyStyle>
    <p:otherStyle>
      <a:defPPr>
        <a:defRPr lang="zh-CN"/>
      </a:defPPr>
      <a:lvl1pPr marL="0" algn="l" defTabSz="650240" rtl="0" eaLnBrk="1" latinLnBrk="0" hangingPunct="1">
        <a:defRPr sz="1300" kern="1200">
          <a:solidFill>
            <a:schemeClr val="tx1"/>
          </a:solidFill>
          <a:latin typeface="+mn-lt"/>
          <a:ea typeface="+mn-ea"/>
          <a:cs typeface="+mn-cs"/>
        </a:defRPr>
      </a:lvl1pPr>
      <a:lvl2pPr marL="325120" algn="l" defTabSz="650240" rtl="0" eaLnBrk="1" latinLnBrk="0" hangingPunct="1">
        <a:defRPr sz="1300" kern="1200">
          <a:solidFill>
            <a:schemeClr val="tx1"/>
          </a:solidFill>
          <a:latin typeface="+mn-lt"/>
          <a:ea typeface="+mn-ea"/>
          <a:cs typeface="+mn-cs"/>
        </a:defRPr>
      </a:lvl2pPr>
      <a:lvl3pPr marL="650240" algn="l" defTabSz="650240" rtl="0" eaLnBrk="1" latinLnBrk="0" hangingPunct="1">
        <a:defRPr sz="1300" kern="1200">
          <a:solidFill>
            <a:schemeClr val="tx1"/>
          </a:solidFill>
          <a:latin typeface="+mn-lt"/>
          <a:ea typeface="+mn-ea"/>
          <a:cs typeface="+mn-cs"/>
        </a:defRPr>
      </a:lvl3pPr>
      <a:lvl4pPr marL="975360" algn="l" defTabSz="650240" rtl="0" eaLnBrk="1" latinLnBrk="0" hangingPunct="1">
        <a:defRPr sz="1300" kern="1200">
          <a:solidFill>
            <a:schemeClr val="tx1"/>
          </a:solidFill>
          <a:latin typeface="+mn-lt"/>
          <a:ea typeface="+mn-ea"/>
          <a:cs typeface="+mn-cs"/>
        </a:defRPr>
      </a:lvl4pPr>
      <a:lvl5pPr marL="1299845" algn="l" defTabSz="650240" rtl="0" eaLnBrk="1" latinLnBrk="0" hangingPunct="1">
        <a:defRPr sz="1300" kern="1200">
          <a:solidFill>
            <a:schemeClr val="tx1"/>
          </a:solidFill>
          <a:latin typeface="+mn-lt"/>
          <a:ea typeface="+mn-ea"/>
          <a:cs typeface="+mn-cs"/>
        </a:defRPr>
      </a:lvl5pPr>
      <a:lvl6pPr marL="1624965" algn="l" defTabSz="650240" rtl="0" eaLnBrk="1" latinLnBrk="0" hangingPunct="1">
        <a:defRPr sz="1300" kern="1200">
          <a:solidFill>
            <a:schemeClr val="tx1"/>
          </a:solidFill>
          <a:latin typeface="+mn-lt"/>
          <a:ea typeface="+mn-ea"/>
          <a:cs typeface="+mn-cs"/>
        </a:defRPr>
      </a:lvl6pPr>
      <a:lvl7pPr marL="1950085" algn="l" defTabSz="650240" rtl="0" eaLnBrk="1" latinLnBrk="0" hangingPunct="1">
        <a:defRPr sz="1300" kern="1200">
          <a:solidFill>
            <a:schemeClr val="tx1"/>
          </a:solidFill>
          <a:latin typeface="+mn-lt"/>
          <a:ea typeface="+mn-ea"/>
          <a:cs typeface="+mn-cs"/>
        </a:defRPr>
      </a:lvl7pPr>
      <a:lvl8pPr marL="2275205" algn="l" defTabSz="650240" rtl="0" eaLnBrk="1" latinLnBrk="0" hangingPunct="1">
        <a:defRPr sz="1300" kern="1200">
          <a:solidFill>
            <a:schemeClr val="tx1"/>
          </a:solidFill>
          <a:latin typeface="+mn-lt"/>
          <a:ea typeface="+mn-ea"/>
          <a:cs typeface="+mn-cs"/>
        </a:defRPr>
      </a:lvl8pPr>
      <a:lvl9pPr marL="2600325" algn="l" defTabSz="650240"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792" y="274335"/>
            <a:ext cx="7886418" cy="993477"/>
          </a:xfrm>
          <a:prstGeom prst="rect">
            <a:avLst/>
          </a:prstGeom>
        </p:spPr>
        <p:txBody>
          <a:bodyPr vert="horz" lIns="65023" tIns="32511" rIns="65023" bIns="32511" rtlCol="0" anchor="ctr">
            <a:normAutofit/>
          </a:bodyPr>
          <a:lstStyle/>
          <a:p>
            <a:r>
              <a:rPr lang="zh-CN" altLang="en-US"/>
              <a:t>单击此处编辑母版标题样式</a:t>
            </a:r>
          </a:p>
        </p:txBody>
      </p:sp>
      <p:sp>
        <p:nvSpPr>
          <p:cNvPr id="3" name="文本占位符 2"/>
          <p:cNvSpPr>
            <a:spLocks noGrp="1"/>
          </p:cNvSpPr>
          <p:nvPr>
            <p:ph type="body" idx="1"/>
          </p:nvPr>
        </p:nvSpPr>
        <p:spPr>
          <a:xfrm>
            <a:off x="628792" y="1369417"/>
            <a:ext cx="7886418" cy="3263797"/>
          </a:xfrm>
          <a:prstGeom prst="rect">
            <a:avLst/>
          </a:prstGeom>
        </p:spPr>
        <p:txBody>
          <a:bodyPr vert="horz" lIns="65023" tIns="32511" rIns="65023" bIns="32511"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792" y="4767560"/>
            <a:ext cx="2056836" cy="273206"/>
          </a:xfrm>
          <a:prstGeom prst="rect">
            <a:avLst/>
          </a:prstGeom>
        </p:spPr>
        <p:txBody>
          <a:bodyPr vert="horz" lIns="65023" tIns="32511" rIns="65023" bIns="32511" rtlCol="0" anchor="ctr"/>
          <a:lstStyle>
            <a:lvl1pPr algn="l">
              <a:defRPr sz="900">
                <a:solidFill>
                  <a:schemeClr val="tx1">
                    <a:tint val="75000"/>
                  </a:schemeClr>
                </a:solidFill>
              </a:defRPr>
            </a:lvl1pPr>
          </a:lstStyle>
          <a:p>
            <a:pPr defTabSz="914400" fontAlgn="base">
              <a:spcBef>
                <a:spcPct val="0"/>
              </a:spcBef>
              <a:spcAft>
                <a:spcPct val="0"/>
              </a:spcAft>
            </a:pPr>
            <a:fld id="{43A93E93-166D-47F5-9EF1-ACEABE24AEEA}" type="datetimeFigureOut">
              <a:rPr lang="zh-CN" altLang="en-US" smtClean="0">
                <a:solidFill>
                  <a:prstClr val="black">
                    <a:tint val="75000"/>
                  </a:prstClr>
                </a:solidFill>
              </a:rPr>
              <a:t>2020/12/25</a:t>
            </a:fld>
            <a:endParaRPr lang="zh-CN" altLang="en-US">
              <a:solidFill>
                <a:prstClr val="black">
                  <a:tint val="75000"/>
                </a:prstClr>
              </a:solidFill>
            </a:endParaRPr>
          </a:p>
        </p:txBody>
      </p:sp>
      <p:sp>
        <p:nvSpPr>
          <p:cNvPr id="5" name="页脚占位符 4"/>
          <p:cNvSpPr>
            <a:spLocks noGrp="1"/>
          </p:cNvSpPr>
          <p:nvPr>
            <p:ph type="ftr" sz="quarter" idx="3"/>
          </p:nvPr>
        </p:nvSpPr>
        <p:spPr>
          <a:xfrm>
            <a:off x="3028810" y="4767560"/>
            <a:ext cx="3086382" cy="273206"/>
          </a:xfrm>
          <a:prstGeom prst="rect">
            <a:avLst/>
          </a:prstGeom>
        </p:spPr>
        <p:txBody>
          <a:bodyPr vert="horz" lIns="65023" tIns="32511" rIns="65023" bIns="32511" rtlCol="0" anchor="ctr"/>
          <a:lstStyle>
            <a:lvl1pPr algn="ctr">
              <a:defRPr sz="900">
                <a:solidFill>
                  <a:schemeClr val="tx1">
                    <a:tint val="75000"/>
                  </a:schemeClr>
                </a:solidFill>
              </a:defRPr>
            </a:lvl1pPr>
          </a:lstStyle>
          <a:p>
            <a:pPr defTabSz="914400" fontAlgn="base">
              <a:spcBef>
                <a:spcPct val="0"/>
              </a:spcBef>
              <a:spcAft>
                <a:spcPct val="0"/>
              </a:spcAft>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8374" y="4767560"/>
            <a:ext cx="2056836" cy="273206"/>
          </a:xfrm>
          <a:prstGeom prst="rect">
            <a:avLst/>
          </a:prstGeom>
        </p:spPr>
        <p:txBody>
          <a:bodyPr vert="horz" lIns="65023" tIns="32511" rIns="65023" bIns="32511" rtlCol="0" anchor="ctr"/>
          <a:lstStyle>
            <a:lvl1pPr algn="r">
              <a:defRPr sz="900">
                <a:solidFill>
                  <a:schemeClr val="tx1">
                    <a:tint val="75000"/>
                  </a:schemeClr>
                </a:solidFill>
              </a:defRPr>
            </a:lvl1pPr>
          </a:lstStyle>
          <a:p>
            <a:pPr defTabSz="914400" fontAlgn="base">
              <a:spcBef>
                <a:spcPct val="0"/>
              </a:spcBef>
              <a:spcAft>
                <a:spcPct val="0"/>
              </a:spcAft>
            </a:pPr>
            <a:fld id="{118D5ACA-62CA-46DB-AD6B-12EDD6D51A23}"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1" r:id="rId1"/>
  </p:sldLayoutIdLst>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xStyles>
    <p:titleStyle>
      <a:lvl1pPr algn="l" defTabSz="650240" rtl="0" eaLnBrk="1" latinLnBrk="0" hangingPunct="1">
        <a:lnSpc>
          <a:spcPct val="90000"/>
        </a:lnSpc>
        <a:spcBef>
          <a:spcPct val="0"/>
        </a:spcBef>
        <a:buNone/>
        <a:defRPr sz="310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0"/>
        </a:spcBef>
        <a:buFont typeface="Arial" panose="020B0604020202020204" pitchFamily="34" charset="0"/>
        <a:buChar char="•"/>
        <a:defRPr sz="200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0"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0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8pPr>
      <a:lvl9pPr marL="2763520" indent="-162560" algn="l" defTabSz="650240" rtl="0" eaLnBrk="1" latinLnBrk="0" hangingPunct="1">
        <a:lnSpc>
          <a:spcPct val="90000"/>
        </a:lnSpc>
        <a:spcBef>
          <a:spcPts val="355"/>
        </a:spcBef>
        <a:buFont typeface="Arial" panose="020B0604020202020204" pitchFamily="34" charset="0"/>
        <a:buChar char="•"/>
        <a:defRPr sz="1300" kern="1200">
          <a:solidFill>
            <a:schemeClr val="tx1"/>
          </a:solidFill>
          <a:latin typeface="+mn-lt"/>
          <a:ea typeface="+mn-ea"/>
          <a:cs typeface="+mn-cs"/>
        </a:defRPr>
      </a:lvl9pPr>
    </p:bodyStyle>
    <p:otherStyle>
      <a:defPPr>
        <a:defRPr lang="zh-CN"/>
      </a:defPPr>
      <a:lvl1pPr marL="0" algn="l" defTabSz="650240" rtl="0" eaLnBrk="1" latinLnBrk="0" hangingPunct="1">
        <a:defRPr sz="1300" kern="1200">
          <a:solidFill>
            <a:schemeClr val="tx1"/>
          </a:solidFill>
          <a:latin typeface="+mn-lt"/>
          <a:ea typeface="+mn-ea"/>
          <a:cs typeface="+mn-cs"/>
        </a:defRPr>
      </a:lvl1pPr>
      <a:lvl2pPr marL="325120" algn="l" defTabSz="650240" rtl="0" eaLnBrk="1" latinLnBrk="0" hangingPunct="1">
        <a:defRPr sz="1300" kern="1200">
          <a:solidFill>
            <a:schemeClr val="tx1"/>
          </a:solidFill>
          <a:latin typeface="+mn-lt"/>
          <a:ea typeface="+mn-ea"/>
          <a:cs typeface="+mn-cs"/>
        </a:defRPr>
      </a:lvl2pPr>
      <a:lvl3pPr marL="650240" algn="l" defTabSz="650240" rtl="0" eaLnBrk="1" latinLnBrk="0" hangingPunct="1">
        <a:defRPr sz="1300" kern="1200">
          <a:solidFill>
            <a:schemeClr val="tx1"/>
          </a:solidFill>
          <a:latin typeface="+mn-lt"/>
          <a:ea typeface="+mn-ea"/>
          <a:cs typeface="+mn-cs"/>
        </a:defRPr>
      </a:lvl3pPr>
      <a:lvl4pPr marL="975360" algn="l" defTabSz="650240" rtl="0" eaLnBrk="1" latinLnBrk="0" hangingPunct="1">
        <a:defRPr sz="1300" kern="1200">
          <a:solidFill>
            <a:schemeClr val="tx1"/>
          </a:solidFill>
          <a:latin typeface="+mn-lt"/>
          <a:ea typeface="+mn-ea"/>
          <a:cs typeface="+mn-cs"/>
        </a:defRPr>
      </a:lvl4pPr>
      <a:lvl5pPr marL="1300480" algn="l" defTabSz="650240" rtl="0" eaLnBrk="1" latinLnBrk="0" hangingPunct="1">
        <a:defRPr sz="1300" kern="1200">
          <a:solidFill>
            <a:schemeClr val="tx1"/>
          </a:solidFill>
          <a:latin typeface="+mn-lt"/>
          <a:ea typeface="+mn-ea"/>
          <a:cs typeface="+mn-cs"/>
        </a:defRPr>
      </a:lvl5pPr>
      <a:lvl6pPr marL="1625600" algn="l" defTabSz="650240" rtl="0" eaLnBrk="1" latinLnBrk="0" hangingPunct="1">
        <a:defRPr sz="1300" kern="1200">
          <a:solidFill>
            <a:schemeClr val="tx1"/>
          </a:solidFill>
          <a:latin typeface="+mn-lt"/>
          <a:ea typeface="+mn-ea"/>
          <a:cs typeface="+mn-cs"/>
        </a:defRPr>
      </a:lvl6pPr>
      <a:lvl7pPr marL="1950720" algn="l" defTabSz="650240" rtl="0" eaLnBrk="1" latinLnBrk="0" hangingPunct="1">
        <a:defRPr sz="1300" kern="1200">
          <a:solidFill>
            <a:schemeClr val="tx1"/>
          </a:solidFill>
          <a:latin typeface="+mn-lt"/>
          <a:ea typeface="+mn-ea"/>
          <a:cs typeface="+mn-cs"/>
        </a:defRPr>
      </a:lvl7pPr>
      <a:lvl8pPr marL="2275840" algn="l" defTabSz="650240" rtl="0" eaLnBrk="1" latinLnBrk="0" hangingPunct="1">
        <a:defRPr sz="1300" kern="1200">
          <a:solidFill>
            <a:schemeClr val="tx1"/>
          </a:solidFill>
          <a:latin typeface="+mn-lt"/>
          <a:ea typeface="+mn-ea"/>
          <a:cs typeface="+mn-cs"/>
        </a:defRPr>
      </a:lvl8pPr>
      <a:lvl9pPr marL="2600960" algn="l" defTabSz="650240" rtl="0" eaLnBrk="1" latinLnBrk="0" hangingPunct="1">
        <a:defRPr sz="13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71" y="0"/>
            <a:ext cx="9143429" cy="5143179"/>
          </a:xfrm>
          <a:prstGeom prst="rect">
            <a:avLst/>
          </a:prstGeom>
        </p:spPr>
      </p:pic>
      <p:sp>
        <p:nvSpPr>
          <p:cNvPr id="9" name="TextBox 6"/>
          <p:cNvSpPr>
            <a:spLocks noChangeArrowheads="1"/>
          </p:cNvSpPr>
          <p:nvPr userDrawn="1"/>
        </p:nvSpPr>
        <p:spPr bwMode="auto">
          <a:xfrm>
            <a:off x="8190059" y="355507"/>
            <a:ext cx="926065" cy="346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p>
            <a:pPr defTabSz="914400" fontAlgn="base">
              <a:spcBef>
                <a:spcPct val="0"/>
              </a:spcBef>
              <a:spcAft>
                <a:spcPct val="0"/>
              </a:spcAft>
            </a:pPr>
            <a:r>
              <a:rPr lang="zh-CN" altLang="zh-CN" b="1" dirty="0">
                <a:solidFill>
                  <a:srgbClr val="0070C0"/>
                </a:solidFill>
                <a:latin typeface="Microsoft JhengHei" panose="020B0604030504040204" pitchFamily="34" charset="-120"/>
                <a:ea typeface="楷体" panose="02010609060101010101" pitchFamily="49" charset="-122"/>
                <a:sym typeface="经典繁仿黑" pitchFamily="1" charset="-122"/>
              </a:rPr>
              <a:t>LOGO</a:t>
            </a:r>
          </a:p>
        </p:txBody>
      </p:sp>
      <p:sp>
        <p:nvSpPr>
          <p:cNvPr id="10" name="直接连接符 10"/>
          <p:cNvSpPr>
            <a:spLocks noChangeShapeType="1"/>
          </p:cNvSpPr>
          <p:nvPr userDrawn="1"/>
        </p:nvSpPr>
        <p:spPr bwMode="auto">
          <a:xfrm>
            <a:off x="1" y="664116"/>
            <a:ext cx="8072716" cy="0"/>
          </a:xfrm>
          <a:prstGeom prst="line">
            <a:avLst/>
          </a:prstGeom>
          <a:noFill/>
          <a:ln w="12700" cap="flat" cmpd="sng">
            <a:solidFill>
              <a:srgbClr val="A5A5A5"/>
            </a:solidFill>
            <a:round/>
          </a:ln>
          <a:extLst>
            <a:ext uri="{909E8E84-426E-40DD-AFC4-6F175D3DCCD1}">
              <a14:hiddenFill xmlns:a14="http://schemas.microsoft.com/office/drawing/2010/main">
                <a:noFill/>
              </a14:hiddenFill>
            </a:ext>
          </a:extLst>
        </p:spPr>
        <p:txBody>
          <a:bodyPr lIns="68562" tIns="34281" rIns="68562" bIns="34281"/>
          <a:lstStyle/>
          <a:p>
            <a:pPr defTabSz="914400" fontAlgn="base">
              <a:spcBef>
                <a:spcPct val="0"/>
              </a:spcBef>
              <a:spcAft>
                <a:spcPct val="0"/>
              </a:spcAft>
            </a:pPr>
            <a:endParaRPr lang="zh-CN" altLang="en-US" b="1">
              <a:solidFill>
                <a:prstClr val="black"/>
              </a:solidFill>
              <a:ea typeface="华文细黑" pitchFamily="2" charset="-122"/>
            </a:endParaRPr>
          </a:p>
        </p:txBody>
      </p:sp>
      <p:sp>
        <p:nvSpPr>
          <p:cNvPr id="11" name="直接连接符 11"/>
          <p:cNvSpPr>
            <a:spLocks noChangeShapeType="1"/>
          </p:cNvSpPr>
          <p:nvPr userDrawn="1"/>
        </p:nvSpPr>
        <p:spPr bwMode="auto">
          <a:xfrm flipV="1">
            <a:off x="8072716" y="340266"/>
            <a:ext cx="0" cy="323850"/>
          </a:xfrm>
          <a:prstGeom prst="line">
            <a:avLst/>
          </a:prstGeom>
          <a:noFill/>
          <a:ln w="38100" cap="flat" cmpd="sng">
            <a:solidFill>
              <a:srgbClr val="A5A5A5"/>
            </a:solidFill>
            <a:round/>
          </a:ln>
          <a:extLst>
            <a:ext uri="{909E8E84-426E-40DD-AFC4-6F175D3DCCD1}">
              <a14:hiddenFill xmlns:a14="http://schemas.microsoft.com/office/drawing/2010/main">
                <a:noFill/>
              </a14:hiddenFill>
            </a:ext>
          </a:extLst>
        </p:spPr>
        <p:txBody>
          <a:bodyPr lIns="68562" tIns="34281" rIns="68562" bIns="34281"/>
          <a:lstStyle/>
          <a:p>
            <a:pPr defTabSz="914400" fontAlgn="base">
              <a:spcBef>
                <a:spcPct val="0"/>
              </a:spcBef>
              <a:spcAft>
                <a:spcPct val="0"/>
              </a:spcAft>
            </a:pPr>
            <a:endParaRPr lang="zh-CN" altLang="en-US" b="1">
              <a:solidFill>
                <a:prstClr val="black"/>
              </a:solidFill>
              <a:ea typeface="华文细黑" pitchFamily="2" charset="-122"/>
            </a:endParaRPr>
          </a:p>
        </p:txBody>
      </p:sp>
      <p:sp>
        <p:nvSpPr>
          <p:cNvPr id="12" name="直接连接符 12"/>
          <p:cNvSpPr>
            <a:spLocks noChangeShapeType="1"/>
          </p:cNvSpPr>
          <p:nvPr userDrawn="1"/>
        </p:nvSpPr>
        <p:spPr bwMode="auto">
          <a:xfrm flipV="1">
            <a:off x="8151044" y="447423"/>
            <a:ext cx="0" cy="216694"/>
          </a:xfrm>
          <a:prstGeom prst="line">
            <a:avLst/>
          </a:prstGeom>
          <a:noFill/>
          <a:ln w="38100" cap="flat" cmpd="sng">
            <a:solidFill>
              <a:srgbClr val="00B0F0"/>
            </a:solidFill>
            <a:round/>
          </a:ln>
          <a:extLst>
            <a:ext uri="{909E8E84-426E-40DD-AFC4-6F175D3DCCD1}">
              <a14:hiddenFill xmlns:a14="http://schemas.microsoft.com/office/drawing/2010/main">
                <a:noFill/>
              </a14:hiddenFill>
            </a:ext>
          </a:extLst>
        </p:spPr>
        <p:txBody>
          <a:bodyPr lIns="68562" tIns="34281" rIns="68562" bIns="34281"/>
          <a:lstStyle/>
          <a:p>
            <a:pPr defTabSz="914400" fontAlgn="base">
              <a:spcBef>
                <a:spcPct val="0"/>
              </a:spcBef>
              <a:spcAft>
                <a:spcPct val="0"/>
              </a:spcAft>
            </a:pPr>
            <a:endParaRPr lang="zh-CN" altLang="en-US" b="1">
              <a:solidFill>
                <a:prstClr val="black"/>
              </a:solidFill>
              <a:ea typeface="华文细黑" pitchFamily="2" charset="-122"/>
            </a:endParaRPr>
          </a:p>
        </p:txBody>
      </p:sp>
      <p:sp>
        <p:nvSpPr>
          <p:cNvPr id="18" name="矩形 7"/>
          <p:cNvSpPr>
            <a:spLocks noChangeArrowheads="1"/>
          </p:cNvSpPr>
          <p:nvPr userDrawn="1"/>
        </p:nvSpPr>
        <p:spPr bwMode="auto">
          <a:xfrm>
            <a:off x="0" y="4833938"/>
            <a:ext cx="9144000" cy="314325"/>
          </a:xfrm>
          <a:prstGeom prst="rect">
            <a:avLst/>
          </a:prstGeom>
          <a:solidFill>
            <a:srgbClr val="0070C0"/>
          </a:solidFill>
          <a:ln>
            <a:noFill/>
          </a:ln>
        </p:spPr>
        <p:txBody>
          <a:bodyPr lIns="68580" tIns="34290" rIns="68580" bIns="34290" anchor="ctr"/>
          <a:lstStyle/>
          <a:p>
            <a:pPr algn="ctr" defTabSz="914400" fontAlgn="base">
              <a:spcBef>
                <a:spcPct val="0"/>
              </a:spcBef>
              <a:spcAft>
                <a:spcPct val="0"/>
              </a:spcAft>
            </a:pPr>
            <a:endParaRPr lang="zh-CN" altLang="zh-CN" b="1">
              <a:solidFill>
                <a:srgbClr val="FFFFFF"/>
              </a:solidFill>
              <a:latin typeface="宋体" panose="02010600030101010101" pitchFamily="2" charset="-122"/>
              <a:ea typeface="华文细黑" pitchFamily="2" charset="-122"/>
              <a:sym typeface="宋体" panose="02010600030101010101" pitchFamily="2" charset="-122"/>
            </a:endParaRPr>
          </a:p>
        </p:txBody>
      </p:sp>
      <p:sp>
        <p:nvSpPr>
          <p:cNvPr id="19" name="矩形 8"/>
          <p:cNvSpPr>
            <a:spLocks noChangeArrowheads="1"/>
          </p:cNvSpPr>
          <p:nvPr userDrawn="1"/>
        </p:nvSpPr>
        <p:spPr bwMode="auto">
          <a:xfrm>
            <a:off x="0" y="4833938"/>
            <a:ext cx="796529" cy="314325"/>
          </a:xfrm>
          <a:prstGeom prst="rect">
            <a:avLst/>
          </a:prstGeom>
          <a:solidFill>
            <a:schemeClr val="accent2"/>
          </a:solidFill>
          <a:ln>
            <a:noFill/>
          </a:ln>
        </p:spPr>
        <p:txBody>
          <a:bodyPr lIns="68580" tIns="34290" rIns="68580" bIns="34290" anchor="ctr"/>
          <a:lstStyle/>
          <a:p>
            <a:pPr algn="ctr" defTabSz="914400" fontAlgn="base">
              <a:spcBef>
                <a:spcPct val="0"/>
              </a:spcBef>
              <a:spcAft>
                <a:spcPct val="0"/>
              </a:spcAft>
            </a:pPr>
            <a:endParaRPr lang="zh-CN" altLang="zh-CN" b="1">
              <a:solidFill>
                <a:srgbClr val="FFFFFF"/>
              </a:solidFill>
              <a:latin typeface="宋体" panose="02010600030101010101" pitchFamily="2" charset="-122"/>
              <a:ea typeface="华文细黑" pitchFamily="2" charset="-122"/>
              <a:sym typeface="宋体" panose="02010600030101010101" pitchFamily="2" charset="-122"/>
            </a:endParaRPr>
          </a:p>
        </p:txBody>
      </p:sp>
      <p:sp>
        <p:nvSpPr>
          <p:cNvPr id="13" name="Freeform 40"/>
          <p:cNvSpPr>
            <a:spLocks noEditPoints="1"/>
          </p:cNvSpPr>
          <p:nvPr userDrawn="1"/>
        </p:nvSpPr>
        <p:spPr bwMode="auto">
          <a:xfrm>
            <a:off x="158198" y="88899"/>
            <a:ext cx="345335" cy="49443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rgbClr val="0070C0"/>
          </a:solidFill>
          <a:ln>
            <a:noFill/>
          </a:ln>
        </p:spPr>
        <p:txBody>
          <a:bodyPr lIns="68562" tIns="34281" rIns="68562" bIns="34281"/>
          <a:lstStyle/>
          <a:p>
            <a:pPr defTabSz="914400" fontAlgn="base">
              <a:spcBef>
                <a:spcPct val="0"/>
              </a:spcBef>
              <a:spcAft>
                <a:spcPct val="0"/>
              </a:spcAft>
            </a:pPr>
            <a:endParaRPr lang="zh-CN" altLang="en-US" b="1">
              <a:solidFill>
                <a:prstClr val="black"/>
              </a:solidFill>
              <a:ea typeface="华文细黑" pitchFamily="2" charset="-122"/>
            </a:endParaRP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Lst>
  <mc:AlternateContent xmlns:mc="http://schemas.openxmlformats.org/markup-compatibility/2006" xmlns:p14="http://schemas.microsoft.com/office/powerpoint/2010/main">
    <mc:Choice Requires="p14">
      <p:transition spd="slow" p14:dur="1750" advClick="0" advTm="2000">
        <p14:gallery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300"/>
                                        <p:tgtEl>
                                          <p:spTgt spid="11"/>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300"/>
                                        <p:tgtEl>
                                          <p:spTgt spid="12"/>
                                        </p:tgtEl>
                                      </p:cBhvr>
                                    </p:animEffect>
                                  </p:childTnLst>
                                </p:cTn>
                              </p:par>
                            </p:childTnLst>
                          </p:cTn>
                        </p:par>
                        <p:par>
                          <p:cTn id="21" fill="hold">
                            <p:stCondLst>
                              <p:cond delay="2000"/>
                            </p:stCondLst>
                            <p:childTnLst>
                              <p:par>
                                <p:cTn id="22" presetID="31"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 calcmode="lin" valueType="num">
                                      <p:cBhvr>
                                        <p:cTn id="26" dur="500" fill="hold"/>
                                        <p:tgtEl>
                                          <p:spTgt spid="9"/>
                                        </p:tgtEl>
                                        <p:attrNameLst>
                                          <p:attrName>style.rotation</p:attrName>
                                        </p:attrNameLst>
                                      </p:cBhvr>
                                      <p:tavLst>
                                        <p:tav tm="0">
                                          <p:val>
                                            <p:fltVal val="90"/>
                                          </p:val>
                                        </p:tav>
                                        <p:tav tm="100000">
                                          <p:val>
                                            <p:fltVal val="0"/>
                                          </p:val>
                                        </p:tav>
                                      </p:tavLst>
                                    </p:anim>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animBg="1"/>
    </p:bldLst>
  </p:timing>
  <p:txStyles>
    <p:title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2pPr>
      <a:lvl3pPr algn="l" rtl="0" eaLnBrk="0" fontAlgn="base" hangingPunct="0">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3pPr>
      <a:lvl4pPr algn="l" rtl="0" eaLnBrk="0" fontAlgn="base" hangingPunct="0">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4pPr>
      <a:lvl5pPr algn="l" rtl="0" eaLnBrk="0" fontAlgn="base" hangingPunct="0">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5pPr>
      <a:lvl6pPr marL="424180" algn="l" rtl="0" fontAlgn="base">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6pPr>
      <a:lvl7pPr marL="848360" algn="l" rtl="0" fontAlgn="base">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7pPr>
      <a:lvl8pPr marL="1271905" algn="l" rtl="0" fontAlgn="base">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8pPr>
      <a:lvl9pPr marL="1696085" algn="l" rtl="0" fontAlgn="base">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9pPr>
    </p:titleStyle>
    <p:bodyStyle>
      <a:lvl1pPr marL="167640" indent="-167640"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1015" indent="-167640"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9945" indent="-161290"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955" indent="-167640"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1140" indent="-170180"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955" indent="-170815" algn="l" rtl="0" fontAlgn="ctr">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6pPr>
      <a:lvl7pPr marL="2350135" indent="-170815" algn="l" rtl="0" fontAlgn="ctr">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7pPr>
      <a:lvl8pPr marL="2773680" indent="-170815" algn="l" rtl="0" fontAlgn="ctr">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8pPr>
      <a:lvl9pPr marL="3197860" indent="-170815" algn="l" rtl="0" fontAlgn="ctr">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9pPr>
    </p:bodyStyle>
    <p:otherStyle>
      <a:defPPr>
        <a:defRPr lang="zh-CN"/>
      </a:defPPr>
      <a:lvl1pPr marL="0" algn="l" defTabSz="848360" rtl="0" eaLnBrk="1" latinLnBrk="0" hangingPunct="1">
        <a:defRPr sz="1700" kern="1200">
          <a:solidFill>
            <a:schemeClr val="tx1"/>
          </a:solidFill>
          <a:latin typeface="+mn-lt"/>
          <a:ea typeface="+mn-ea"/>
          <a:cs typeface="+mn-cs"/>
        </a:defRPr>
      </a:lvl1pPr>
      <a:lvl2pPr marL="424180" algn="l" defTabSz="848360" rtl="0" eaLnBrk="1" latinLnBrk="0" hangingPunct="1">
        <a:defRPr sz="1700" kern="1200">
          <a:solidFill>
            <a:schemeClr val="tx1"/>
          </a:solidFill>
          <a:latin typeface="+mn-lt"/>
          <a:ea typeface="+mn-ea"/>
          <a:cs typeface="+mn-cs"/>
        </a:defRPr>
      </a:lvl2pPr>
      <a:lvl3pPr marL="848360" algn="l" defTabSz="848360" rtl="0" eaLnBrk="1" latinLnBrk="0" hangingPunct="1">
        <a:defRPr sz="1700" kern="1200">
          <a:solidFill>
            <a:schemeClr val="tx1"/>
          </a:solidFill>
          <a:latin typeface="+mn-lt"/>
          <a:ea typeface="+mn-ea"/>
          <a:cs typeface="+mn-cs"/>
        </a:defRPr>
      </a:lvl3pPr>
      <a:lvl4pPr marL="1271905" algn="l" defTabSz="848360" rtl="0" eaLnBrk="1" latinLnBrk="0" hangingPunct="1">
        <a:defRPr sz="1700" kern="1200">
          <a:solidFill>
            <a:schemeClr val="tx1"/>
          </a:solidFill>
          <a:latin typeface="+mn-lt"/>
          <a:ea typeface="+mn-ea"/>
          <a:cs typeface="+mn-cs"/>
        </a:defRPr>
      </a:lvl4pPr>
      <a:lvl5pPr marL="1696085" algn="l" defTabSz="848360" rtl="0" eaLnBrk="1" latinLnBrk="0" hangingPunct="1">
        <a:defRPr sz="1700" kern="1200">
          <a:solidFill>
            <a:schemeClr val="tx1"/>
          </a:solidFill>
          <a:latin typeface="+mn-lt"/>
          <a:ea typeface="+mn-ea"/>
          <a:cs typeface="+mn-cs"/>
        </a:defRPr>
      </a:lvl5pPr>
      <a:lvl6pPr marL="2120265" algn="l" defTabSz="848360" rtl="0" eaLnBrk="1" latinLnBrk="0" hangingPunct="1">
        <a:defRPr sz="1700" kern="1200">
          <a:solidFill>
            <a:schemeClr val="tx1"/>
          </a:solidFill>
          <a:latin typeface="+mn-lt"/>
          <a:ea typeface="+mn-ea"/>
          <a:cs typeface="+mn-cs"/>
        </a:defRPr>
      </a:lvl6pPr>
      <a:lvl7pPr marL="2544445" algn="l" defTabSz="848360" rtl="0" eaLnBrk="1" latinLnBrk="0" hangingPunct="1">
        <a:defRPr sz="1700" kern="1200">
          <a:solidFill>
            <a:schemeClr val="tx1"/>
          </a:solidFill>
          <a:latin typeface="+mn-lt"/>
          <a:ea typeface="+mn-ea"/>
          <a:cs typeface="+mn-cs"/>
        </a:defRPr>
      </a:lvl7pPr>
      <a:lvl8pPr marL="2967990" algn="l" defTabSz="848360" rtl="0" eaLnBrk="1" latinLnBrk="0" hangingPunct="1">
        <a:defRPr sz="1700" kern="1200">
          <a:solidFill>
            <a:schemeClr val="tx1"/>
          </a:solidFill>
          <a:latin typeface="+mn-lt"/>
          <a:ea typeface="+mn-ea"/>
          <a:cs typeface="+mn-cs"/>
        </a:defRPr>
      </a:lvl8pPr>
      <a:lvl9pPr marL="3392170" algn="l" defTabSz="84836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slideLayout" Target="../slideLayouts/slideLayout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tags" Target="../tags/tag36.xml"/><Relationship Id="rId26" Type="http://schemas.openxmlformats.org/officeDocument/2006/relationships/tags" Target="../tags/tag44.xml"/><Relationship Id="rId3" Type="http://schemas.openxmlformats.org/officeDocument/2006/relationships/tags" Target="../tags/tag21.xml"/><Relationship Id="rId21" Type="http://schemas.openxmlformats.org/officeDocument/2006/relationships/tags" Target="../tags/tag39.xml"/><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5" Type="http://schemas.openxmlformats.org/officeDocument/2006/relationships/tags" Target="../tags/tag43.xml"/><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tags" Target="../tags/tag38.xml"/><Relationship Id="rId29" Type="http://schemas.openxmlformats.org/officeDocument/2006/relationships/tags" Target="../tags/tag47.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tags" Target="../tags/tag42.xml"/><Relationship Id="rId32" Type="http://schemas.openxmlformats.org/officeDocument/2006/relationships/slideLayout" Target="../slideLayouts/slideLayout1.xml"/><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tags" Target="../tags/tag41.xml"/><Relationship Id="rId28" Type="http://schemas.openxmlformats.org/officeDocument/2006/relationships/tags" Target="../tags/tag46.xml"/><Relationship Id="rId10" Type="http://schemas.openxmlformats.org/officeDocument/2006/relationships/tags" Target="../tags/tag28.xml"/><Relationship Id="rId19" Type="http://schemas.openxmlformats.org/officeDocument/2006/relationships/tags" Target="../tags/tag37.xml"/><Relationship Id="rId31" Type="http://schemas.openxmlformats.org/officeDocument/2006/relationships/tags" Target="../tags/tag49.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tags" Target="../tags/tag40.xml"/><Relationship Id="rId27" Type="http://schemas.openxmlformats.org/officeDocument/2006/relationships/tags" Target="../tags/tag45.xml"/><Relationship Id="rId30" Type="http://schemas.openxmlformats.org/officeDocument/2006/relationships/tags" Target="../tags/tag48.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52.xml"/><Relationship Id="rId7" Type="http://schemas.openxmlformats.org/officeDocument/2006/relationships/slideLayout" Target="../slideLayouts/slideLayout24.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5000"/>
            <a:lum/>
          </a:blip>
          <a:srcRect/>
          <a:stretch>
            <a:fillRect t="-13000" b="-13000"/>
          </a:stretch>
        </a:blipFill>
        <a:effectLst/>
      </p:bgPr>
    </p:bg>
    <p:spTree>
      <p:nvGrpSpPr>
        <p:cNvPr id="1" name=""/>
        <p:cNvGrpSpPr/>
        <p:nvPr/>
      </p:nvGrpSpPr>
      <p:grpSpPr>
        <a:xfrm>
          <a:off x="0" y="0"/>
          <a:ext cx="0" cy="0"/>
          <a:chOff x="0" y="0"/>
          <a:chExt cx="0" cy="0"/>
        </a:xfrm>
      </p:grpSpPr>
      <p:sp>
        <p:nvSpPr>
          <p:cNvPr id="4" name="TextBox 3"/>
          <p:cNvSpPr txBox="1"/>
          <p:nvPr/>
        </p:nvSpPr>
        <p:spPr>
          <a:xfrm>
            <a:off x="4814772" y="1445111"/>
            <a:ext cx="4970394" cy="1675136"/>
          </a:xfrm>
          <a:prstGeom prst="rect">
            <a:avLst/>
          </a:prstGeom>
          <a:noFill/>
        </p:spPr>
        <p:txBody>
          <a:bodyPr wrap="square" lIns="91376" tIns="45687" rIns="91376" bIns="45687" rtlCol="0">
            <a:spAutoFit/>
          </a:bodyPr>
          <a:lstStyle/>
          <a:p>
            <a:pPr algn="ctr">
              <a:lnSpc>
                <a:spcPct val="150000"/>
              </a:lnSpc>
            </a:pPr>
            <a:r>
              <a:rPr lang="zh-CN" altLang="en-US" sz="3600" b="1" spc="300" dirty="0">
                <a:solidFill>
                  <a:schemeClr val="bg1"/>
                </a:solidFill>
                <a:latin typeface="华文楷体" panose="02010600040101010101" pitchFamily="2" charset="-122"/>
                <a:ea typeface="华文楷体" panose="02010600040101010101" pitchFamily="2" charset="-122"/>
              </a:rPr>
              <a:t>行千里路</a:t>
            </a:r>
            <a:endParaRPr lang="en-US" altLang="zh-CN" sz="3600" b="1" spc="300" dirty="0">
              <a:solidFill>
                <a:schemeClr val="bg1"/>
              </a:solidFill>
              <a:latin typeface="华文楷体" panose="02010600040101010101" pitchFamily="2" charset="-122"/>
              <a:ea typeface="华文楷体" panose="02010600040101010101" pitchFamily="2" charset="-122"/>
            </a:endParaRPr>
          </a:p>
          <a:p>
            <a:pPr algn="ctr">
              <a:lnSpc>
                <a:spcPct val="150000"/>
              </a:lnSpc>
            </a:pPr>
            <a:r>
              <a:rPr lang="zh-CN" altLang="en-US" sz="3600" b="1" spc="300" dirty="0">
                <a:solidFill>
                  <a:schemeClr val="bg1"/>
                </a:solidFill>
                <a:latin typeface="华文楷体" panose="02010600040101010101" pitchFamily="2" charset="-122"/>
                <a:ea typeface="华文楷体" panose="02010600040101010101" pitchFamily="2" charset="-122"/>
              </a:rPr>
              <a:t>阅天下书</a:t>
            </a:r>
          </a:p>
        </p:txBody>
      </p:sp>
      <p:sp>
        <p:nvSpPr>
          <p:cNvPr id="5" name="矩形 4"/>
          <p:cNvSpPr/>
          <p:nvPr/>
        </p:nvSpPr>
        <p:spPr>
          <a:xfrm>
            <a:off x="4889857" y="3301281"/>
            <a:ext cx="3069988" cy="1075055"/>
          </a:xfrm>
          <a:prstGeom prst="rect">
            <a:avLst/>
          </a:prstGeom>
          <a:effectLst/>
        </p:spPr>
        <p:txBody>
          <a:bodyPr wrap="square" lIns="91376" tIns="45687" rIns="91376" bIns="45687">
            <a:spAutoFit/>
          </a:bodyPr>
          <a:lstStyle/>
          <a:p>
            <a:pPr algn="ctr"/>
            <a:r>
              <a:rPr lang="en-US" altLang="zh-CN" sz="1600" b="1" dirty="0">
                <a:solidFill>
                  <a:schemeClr val="bg1"/>
                </a:solidFill>
                <a:latin typeface="黑体" panose="02010609060101010101" charset="-122"/>
                <a:ea typeface="黑体" panose="02010609060101010101" charset="-122"/>
              </a:rPr>
              <a:t>——</a:t>
            </a:r>
            <a:r>
              <a:rPr lang="zh-CN" altLang="en-US" sz="1600" b="1" dirty="0">
                <a:solidFill>
                  <a:schemeClr val="bg1"/>
                </a:solidFill>
                <a:latin typeface="黑体" panose="02010609060101010101" charset="-122"/>
                <a:ea typeface="黑体" panose="02010609060101010101" charset="-122"/>
              </a:rPr>
              <a:t>汇报人：      </a:t>
            </a:r>
            <a:r>
              <a:rPr lang="en-US" altLang="zh-CN" sz="1600" b="1" dirty="0">
                <a:solidFill>
                  <a:schemeClr val="bg1"/>
                </a:solidFill>
                <a:latin typeface="黑体" panose="02010609060101010101" charset="-122"/>
                <a:ea typeface="黑体" panose="02010609060101010101" charset="-122"/>
              </a:rPr>
              <a:t>——</a:t>
            </a:r>
          </a:p>
          <a:p>
            <a:pPr algn="ctr"/>
            <a:r>
              <a:rPr lang="zh-CN" altLang="en-US" sz="1600" b="1" dirty="0">
                <a:solidFill>
                  <a:schemeClr val="bg1"/>
                </a:solidFill>
                <a:latin typeface="黑体" panose="02010609060101010101" charset="-122"/>
                <a:ea typeface="黑体" panose="02010609060101010101" charset="-122"/>
              </a:rPr>
              <a:t>小组成员：潭幸</a:t>
            </a:r>
          </a:p>
          <a:p>
            <a:pPr algn="ctr"/>
            <a:r>
              <a:rPr lang="en-US" altLang="zh-CN" sz="1600" b="1" dirty="0">
                <a:solidFill>
                  <a:schemeClr val="bg1"/>
                </a:solidFill>
                <a:latin typeface="黑体" panose="02010609060101010101" charset="-122"/>
                <a:ea typeface="黑体" panose="02010609060101010101" charset="-122"/>
              </a:rPr>
              <a:t>	</a:t>
            </a:r>
            <a:r>
              <a:rPr lang="zh-CN" altLang="en-US" sz="1600" b="1" dirty="0">
                <a:solidFill>
                  <a:schemeClr val="bg1"/>
                </a:solidFill>
                <a:latin typeface="黑体" panose="02010609060101010101" charset="-122"/>
                <a:ea typeface="黑体" panose="02010609060101010101" charset="-122"/>
              </a:rPr>
              <a:t>马泽祁</a:t>
            </a:r>
          </a:p>
          <a:p>
            <a:pPr algn="ctr"/>
            <a:r>
              <a:rPr lang="en-US" altLang="zh-CN" sz="1600" b="1" dirty="0">
                <a:solidFill>
                  <a:schemeClr val="bg1"/>
                </a:solidFill>
                <a:latin typeface="黑体" panose="02010609060101010101" charset="-122"/>
                <a:ea typeface="黑体" panose="02010609060101010101" charset="-122"/>
              </a:rPr>
              <a:t>	</a:t>
            </a:r>
            <a:r>
              <a:rPr lang="zh-CN" altLang="en-US" sz="1600" b="1" dirty="0">
                <a:solidFill>
                  <a:schemeClr val="bg1"/>
                </a:solidFill>
                <a:latin typeface="黑体" panose="02010609060101010101" charset="-122"/>
                <a:ea typeface="黑体" panose="02010609060101010101" charset="-122"/>
              </a:rPr>
              <a:t>曾玉欣</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4"/>
                                        </p:tgtEl>
                                        <p:attrNameLst>
                                          <p:attrName>ppt_y</p:attrName>
                                        </p:attrNameLst>
                                      </p:cBhvr>
                                      <p:tavLst>
                                        <p:tav tm="0">
                                          <p:val>
                                            <p:strVal val="#ppt_y"/>
                                          </p:val>
                                        </p:tav>
                                        <p:tav tm="100000">
                                          <p:val>
                                            <p:strVal val="#ppt_y"/>
                                          </p:val>
                                        </p:tav>
                                      </p:tavLst>
                                    </p:anim>
                                    <p:anim calcmode="lin" valueType="num">
                                      <p:cBhvr>
                                        <p:cTn id="9" dur="10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4"/>
                                        </p:tgtEl>
                                      </p:cBhvr>
                                    </p:animEffect>
                                  </p:childTnLst>
                                </p:cTn>
                              </p:par>
                            </p:childTnLst>
                          </p:cTn>
                        </p:par>
                        <p:par>
                          <p:cTn id="12" fill="hold">
                            <p:stCondLst>
                              <p:cond delay="1700"/>
                            </p:stCondLst>
                            <p:childTnLst>
                              <p:par>
                                <p:cTn id="13" presetID="47"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299744" y="1470620"/>
            <a:ext cx="3978890" cy="400110"/>
          </a:xfrm>
          <a:prstGeom prst="rect">
            <a:avLst/>
          </a:prstGeom>
          <a:noFill/>
        </p:spPr>
        <p:txBody>
          <a:bodyPr wrap="square" lIns="91376" tIns="45687" rIns="91376" bIns="45687" rtlCol="0">
            <a:spAutoFit/>
          </a:bodyPr>
          <a:lstStyle/>
          <a:p>
            <a:pPr lvl="0">
              <a:defRPr/>
            </a:pPr>
            <a:r>
              <a:rPr lang="en-US" altLang="zh-CN" sz="2000" b="1" kern="0" dirty="0">
                <a:latin typeface="微软雅黑" panose="020B0503020204020204" charset="-122"/>
                <a:ea typeface="微软雅黑" panose="020B0503020204020204" charset="-122"/>
              </a:rPr>
              <a:t>2</a:t>
            </a:r>
            <a:r>
              <a:rPr lang="zh-CN" altLang="en-US" sz="2000" b="1" kern="0" dirty="0">
                <a:latin typeface="微软雅黑" panose="020B0503020204020204" charset="-122"/>
                <a:ea typeface="微软雅黑" panose="020B0503020204020204" charset="-122"/>
              </a:rPr>
              <a:t>、路书上传</a:t>
            </a:r>
          </a:p>
        </p:txBody>
      </p:sp>
      <p:sp>
        <p:nvSpPr>
          <p:cNvPr id="25" name="矩形 24"/>
          <p:cNvSpPr/>
          <p:nvPr/>
        </p:nvSpPr>
        <p:spPr>
          <a:xfrm>
            <a:off x="6062104" y="1541701"/>
            <a:ext cx="128168" cy="287444"/>
          </a:xfrm>
          <a:prstGeom prst="rect">
            <a:avLst/>
          </a:pr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36" tIns="34268" rIns="68536" bIns="34268" numCol="1" spcCol="0" rtlCol="0" fromWordArt="0" anchor="ctr" anchorCtr="0" forceAA="0" compatLnSpc="1">
            <a:noAutofit/>
          </a:bodyPr>
          <a:lstStyle/>
          <a:p>
            <a:pPr algn="ctr"/>
            <a:endParaRPr lang="zh-CN" altLang="en-US" sz="1400"/>
          </a:p>
        </p:txBody>
      </p:sp>
      <p:grpSp>
        <p:nvGrpSpPr>
          <p:cNvPr id="6" name="组合 5"/>
          <p:cNvGrpSpPr/>
          <p:nvPr/>
        </p:nvGrpSpPr>
        <p:grpSpPr>
          <a:xfrm>
            <a:off x="4360435" y="4028581"/>
            <a:ext cx="4231253" cy="357584"/>
            <a:chOff x="4337574" y="4762819"/>
            <a:chExt cx="4231253" cy="517212"/>
          </a:xfrm>
          <a:solidFill>
            <a:schemeClr val="tx2">
              <a:lumMod val="50000"/>
            </a:schemeClr>
          </a:solidFill>
        </p:grpSpPr>
        <p:sp>
          <p:nvSpPr>
            <p:cNvPr id="28" name="任意多边形 27"/>
            <p:cNvSpPr/>
            <p:nvPr/>
          </p:nvSpPr>
          <p:spPr>
            <a:xfrm>
              <a:off x="5347596" y="4829907"/>
              <a:ext cx="3221231" cy="450124"/>
            </a:xfrm>
            <a:custGeom>
              <a:avLst/>
              <a:gdLst>
                <a:gd name="connsiteX0" fmla="*/ 0 w 4414918"/>
                <a:gd name="connsiteY0" fmla="*/ 0 h 600165"/>
                <a:gd name="connsiteX1" fmla="*/ 4414918 w 4414918"/>
                <a:gd name="connsiteY1" fmla="*/ 0 h 600165"/>
                <a:gd name="connsiteX2" fmla="*/ 4414918 w 4414918"/>
                <a:gd name="connsiteY2" fmla="*/ 600165 h 600165"/>
                <a:gd name="connsiteX3" fmla="*/ 1190120 w 4414918"/>
                <a:gd name="connsiteY3" fmla="*/ 600165 h 600165"/>
                <a:gd name="connsiteX4" fmla="*/ 0 w 4414918"/>
                <a:gd name="connsiteY4" fmla="*/ 0 h 600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918" h="600165">
                  <a:moveTo>
                    <a:pt x="0" y="0"/>
                  </a:moveTo>
                  <a:lnTo>
                    <a:pt x="4414918" y="0"/>
                  </a:lnTo>
                  <a:lnTo>
                    <a:pt x="4414918" y="600165"/>
                  </a:lnTo>
                  <a:lnTo>
                    <a:pt x="1190120" y="600165"/>
                  </a:lnTo>
                  <a:lnTo>
                    <a:pt x="0" y="0"/>
                  </a:lnTo>
                  <a:close/>
                </a:path>
              </a:pathLst>
            </a:custGeom>
            <a:solidFill>
              <a:srgbClr val="996600"/>
            </a:solidFill>
            <a:ln>
              <a:solidFill>
                <a:srgbClr val="99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400"/>
            </a:p>
          </p:txBody>
        </p:sp>
        <p:sp>
          <p:nvSpPr>
            <p:cNvPr id="2" name="任意多边形 1"/>
            <p:cNvSpPr/>
            <p:nvPr/>
          </p:nvSpPr>
          <p:spPr>
            <a:xfrm>
              <a:off x="4360434" y="4829907"/>
              <a:ext cx="1936376" cy="450124"/>
            </a:xfrm>
            <a:custGeom>
              <a:avLst/>
              <a:gdLst>
                <a:gd name="connsiteX0" fmla="*/ 0 w 2581834"/>
                <a:gd name="connsiteY0" fmla="*/ 0 h 600165"/>
                <a:gd name="connsiteX1" fmla="*/ 1391714 w 2581834"/>
                <a:gd name="connsiteY1" fmla="*/ 0 h 600165"/>
                <a:gd name="connsiteX2" fmla="*/ 2581834 w 2581834"/>
                <a:gd name="connsiteY2" fmla="*/ 600165 h 600165"/>
                <a:gd name="connsiteX3" fmla="*/ 0 w 2581834"/>
                <a:gd name="connsiteY3" fmla="*/ 600165 h 600165"/>
                <a:gd name="connsiteX4" fmla="*/ 0 w 2581834"/>
                <a:gd name="connsiteY4" fmla="*/ 0 h 600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834" h="600165">
                  <a:moveTo>
                    <a:pt x="0" y="0"/>
                  </a:moveTo>
                  <a:lnTo>
                    <a:pt x="1391714" y="0"/>
                  </a:lnTo>
                  <a:lnTo>
                    <a:pt x="2581834" y="600165"/>
                  </a:lnTo>
                  <a:lnTo>
                    <a:pt x="0" y="60016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400"/>
            </a:p>
          </p:txBody>
        </p:sp>
        <p:cxnSp>
          <p:nvCxnSpPr>
            <p:cNvPr id="26" name="直接连接符 25"/>
            <p:cNvCxnSpPr/>
            <p:nvPr/>
          </p:nvCxnSpPr>
          <p:spPr>
            <a:xfrm>
              <a:off x="4337574" y="4762819"/>
              <a:ext cx="985318" cy="0"/>
            </a:xfrm>
            <a:prstGeom prst="line">
              <a:avLst/>
            </a:prstGeom>
            <a:grpFill/>
            <a:ln>
              <a:solidFill>
                <a:srgbClr val="996600"/>
              </a:solidFil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8591689" y="1829145"/>
            <a:ext cx="382191" cy="357316"/>
            <a:chOff x="8502888" y="1295229"/>
            <a:chExt cx="509588" cy="476421"/>
          </a:xfrm>
        </p:grpSpPr>
        <p:cxnSp>
          <p:nvCxnSpPr>
            <p:cNvPr id="34" name="直接连接符 33"/>
            <p:cNvCxnSpPr/>
            <p:nvPr/>
          </p:nvCxnSpPr>
          <p:spPr>
            <a:xfrm>
              <a:off x="8502888" y="1409700"/>
              <a:ext cx="509588" cy="0"/>
            </a:xfrm>
            <a:prstGeom prst="line">
              <a:avLst/>
            </a:prstGeom>
            <a:ln>
              <a:solidFill>
                <a:srgbClr val="9966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877300" y="1295229"/>
              <a:ext cx="0" cy="476421"/>
            </a:xfrm>
            <a:prstGeom prst="line">
              <a:avLst/>
            </a:prstGeom>
            <a:ln>
              <a:solidFill>
                <a:srgbClr val="996600"/>
              </a:solidFill>
            </a:ln>
          </p:spPr>
          <p:style>
            <a:lnRef idx="1">
              <a:schemeClr val="accent1"/>
            </a:lnRef>
            <a:fillRef idx="0">
              <a:schemeClr val="accent1"/>
            </a:fillRef>
            <a:effectRef idx="0">
              <a:schemeClr val="accent1"/>
            </a:effectRef>
            <a:fontRef idx="minor">
              <a:schemeClr val="tx1"/>
            </a:fontRef>
          </p:style>
        </p:cxnSp>
      </p:grpSp>
      <p:sp>
        <p:nvSpPr>
          <p:cNvPr id="24" name="任意多边形 23"/>
          <p:cNvSpPr/>
          <p:nvPr/>
        </p:nvSpPr>
        <p:spPr>
          <a:xfrm rot="2700000">
            <a:off x="412116" y="10034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7" name="Text Box 2"/>
          <p:cNvSpPr txBox="1">
            <a:spLocks noChangeArrowheads="1"/>
          </p:cNvSpPr>
          <p:nvPr/>
        </p:nvSpPr>
        <p:spPr bwMode="auto">
          <a:xfrm>
            <a:off x="967741" y="176981"/>
            <a:ext cx="1210459" cy="400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7" rIns="91376" bIns="4568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000" b="1" dirty="0">
                <a:latin typeface="微软雅黑" panose="020B0503020204020204" charset="-122"/>
                <a:ea typeface="微软雅黑" panose="020B0503020204020204" charset="-122"/>
              </a:rPr>
              <a:t>系统功能</a:t>
            </a:r>
          </a:p>
        </p:txBody>
      </p:sp>
      <p:sp>
        <p:nvSpPr>
          <p:cNvPr id="32" name="任意多边形 31"/>
          <p:cNvSpPr/>
          <p:nvPr/>
        </p:nvSpPr>
        <p:spPr>
          <a:xfrm rot="2700000">
            <a:off x="412116" y="-12687"/>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9966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33" name="矩形 32"/>
          <p:cNvSpPr/>
          <p:nvPr/>
        </p:nvSpPr>
        <p:spPr>
          <a:xfrm>
            <a:off x="4299475" y="2458503"/>
            <a:ext cx="4613444" cy="643890"/>
          </a:xfrm>
          <a:prstGeom prst="rect">
            <a:avLst/>
          </a:prstGeom>
        </p:spPr>
        <p:txBody>
          <a:bodyPr wrap="square" lIns="91376" tIns="45687" rIns="91376" bIns="45687">
            <a:spAutoFit/>
          </a:bodyPr>
          <a:lstStyle/>
          <a:p>
            <a:pPr marL="285750" indent="-285750">
              <a:lnSpc>
                <a:spcPct val="150000"/>
              </a:lnSpc>
              <a:buFont typeface="Wingdings" panose="05000000000000000000" pitchFamily="2" charset="2"/>
              <a:buChar char="Ø"/>
            </a:pPr>
            <a:r>
              <a:rPr lang="zh-CN" altLang="en-US" sz="12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用户登录后在路书界面点击上传路书，进入路上上传页面，输入路书信息即可上传</a:t>
            </a:r>
          </a:p>
        </p:txBody>
      </p:sp>
      <p:sp>
        <p:nvSpPr>
          <p:cNvPr id="4" name="文本框 3"/>
          <p:cNvSpPr txBox="1"/>
          <p:nvPr/>
        </p:nvSpPr>
        <p:spPr>
          <a:xfrm>
            <a:off x="2542419" y="248770"/>
            <a:ext cx="3200400" cy="369332"/>
          </a:xfrm>
          <a:prstGeom prst="rect">
            <a:avLst/>
          </a:prstGeom>
          <a:noFill/>
        </p:spPr>
        <p:txBody>
          <a:bodyPr wrap="square" rtlCol="0">
            <a:spAutoFit/>
          </a:bodyPr>
          <a:lstStyle/>
          <a:p>
            <a:r>
              <a:rPr lang="zh-CN" altLang="en-US" dirty="0"/>
              <a:t>路书端功能</a:t>
            </a:r>
          </a:p>
        </p:txBody>
      </p:sp>
      <p:pic>
        <p:nvPicPr>
          <p:cNvPr id="7" name="图片 6">
            <a:extLst>
              <a:ext uri="{FF2B5EF4-FFF2-40B4-BE49-F238E27FC236}">
                <a16:creationId xmlns:a16="http://schemas.microsoft.com/office/drawing/2014/main" id="{37743F66-2BF5-46CA-9ED7-E8E5F8C2480B}"/>
              </a:ext>
            </a:extLst>
          </p:cNvPr>
          <p:cNvPicPr>
            <a:picLocks noChangeAspect="1"/>
          </p:cNvPicPr>
          <p:nvPr/>
        </p:nvPicPr>
        <p:blipFill>
          <a:blip r:embed="rId2"/>
          <a:stretch>
            <a:fillRect/>
          </a:stretch>
        </p:blipFill>
        <p:spPr>
          <a:xfrm>
            <a:off x="429012" y="1046708"/>
            <a:ext cx="3344532" cy="34188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593110" y="3288745"/>
            <a:ext cx="3978890" cy="400110"/>
          </a:xfrm>
          <a:prstGeom prst="rect">
            <a:avLst/>
          </a:prstGeom>
          <a:noFill/>
        </p:spPr>
        <p:txBody>
          <a:bodyPr wrap="square" lIns="91376" tIns="45687" rIns="91376" bIns="45687" rtlCol="0">
            <a:spAutoFit/>
          </a:bodyPr>
          <a:lstStyle/>
          <a:p>
            <a:pPr lvl="0">
              <a:defRPr/>
            </a:pPr>
            <a:r>
              <a:rPr lang="en-US" altLang="zh-CN" sz="2000" b="1" kern="0" dirty="0">
                <a:latin typeface="微软雅黑" panose="020B0503020204020204" charset="-122"/>
                <a:ea typeface="微软雅黑" panose="020B0503020204020204" charset="-122"/>
              </a:rPr>
              <a:t>3</a:t>
            </a:r>
            <a:r>
              <a:rPr lang="zh-CN" altLang="en-US" sz="2000" b="1" kern="0" dirty="0">
                <a:latin typeface="微软雅黑" panose="020B0503020204020204" charset="-122"/>
                <a:ea typeface="微软雅黑" panose="020B0503020204020204" charset="-122"/>
              </a:rPr>
              <a:t>、路书修改与删除</a:t>
            </a:r>
          </a:p>
        </p:txBody>
      </p:sp>
      <p:sp>
        <p:nvSpPr>
          <p:cNvPr id="25" name="矩形 24"/>
          <p:cNvSpPr/>
          <p:nvPr/>
        </p:nvSpPr>
        <p:spPr>
          <a:xfrm>
            <a:off x="3000936" y="3359826"/>
            <a:ext cx="128168" cy="287444"/>
          </a:xfrm>
          <a:prstGeom prst="rect">
            <a:avLst/>
          </a:pr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36" tIns="34268" rIns="68536" bIns="34268" numCol="1" spcCol="0" rtlCol="0" fromWordArt="0" anchor="ctr" anchorCtr="0" forceAA="0" compatLnSpc="1">
            <a:noAutofit/>
          </a:bodyPr>
          <a:lstStyle/>
          <a:p>
            <a:pPr algn="ctr"/>
            <a:endParaRPr lang="zh-CN" altLang="en-US" sz="1400"/>
          </a:p>
        </p:txBody>
      </p:sp>
      <p:grpSp>
        <p:nvGrpSpPr>
          <p:cNvPr id="6" name="组合 5"/>
          <p:cNvGrpSpPr/>
          <p:nvPr/>
        </p:nvGrpSpPr>
        <p:grpSpPr>
          <a:xfrm>
            <a:off x="4360435" y="4028581"/>
            <a:ext cx="4231253" cy="357584"/>
            <a:chOff x="4337574" y="4762819"/>
            <a:chExt cx="4231253" cy="517212"/>
          </a:xfrm>
          <a:solidFill>
            <a:schemeClr val="tx2">
              <a:lumMod val="50000"/>
            </a:schemeClr>
          </a:solidFill>
        </p:grpSpPr>
        <p:sp>
          <p:nvSpPr>
            <p:cNvPr id="28" name="任意多边形 27"/>
            <p:cNvSpPr/>
            <p:nvPr/>
          </p:nvSpPr>
          <p:spPr>
            <a:xfrm>
              <a:off x="5347596" y="4829907"/>
              <a:ext cx="3221231" cy="450124"/>
            </a:xfrm>
            <a:custGeom>
              <a:avLst/>
              <a:gdLst>
                <a:gd name="connsiteX0" fmla="*/ 0 w 4414918"/>
                <a:gd name="connsiteY0" fmla="*/ 0 h 600165"/>
                <a:gd name="connsiteX1" fmla="*/ 4414918 w 4414918"/>
                <a:gd name="connsiteY1" fmla="*/ 0 h 600165"/>
                <a:gd name="connsiteX2" fmla="*/ 4414918 w 4414918"/>
                <a:gd name="connsiteY2" fmla="*/ 600165 h 600165"/>
                <a:gd name="connsiteX3" fmla="*/ 1190120 w 4414918"/>
                <a:gd name="connsiteY3" fmla="*/ 600165 h 600165"/>
                <a:gd name="connsiteX4" fmla="*/ 0 w 4414918"/>
                <a:gd name="connsiteY4" fmla="*/ 0 h 600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918" h="600165">
                  <a:moveTo>
                    <a:pt x="0" y="0"/>
                  </a:moveTo>
                  <a:lnTo>
                    <a:pt x="4414918" y="0"/>
                  </a:lnTo>
                  <a:lnTo>
                    <a:pt x="4414918" y="600165"/>
                  </a:lnTo>
                  <a:lnTo>
                    <a:pt x="1190120" y="600165"/>
                  </a:lnTo>
                  <a:lnTo>
                    <a:pt x="0" y="0"/>
                  </a:lnTo>
                  <a:close/>
                </a:path>
              </a:pathLst>
            </a:custGeom>
            <a:solidFill>
              <a:srgbClr val="996600"/>
            </a:solidFill>
            <a:ln>
              <a:solidFill>
                <a:srgbClr val="99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400"/>
            </a:p>
          </p:txBody>
        </p:sp>
        <p:sp>
          <p:nvSpPr>
            <p:cNvPr id="2" name="任意多边形 1"/>
            <p:cNvSpPr/>
            <p:nvPr/>
          </p:nvSpPr>
          <p:spPr>
            <a:xfrm>
              <a:off x="4360434" y="4829907"/>
              <a:ext cx="1936376" cy="450124"/>
            </a:xfrm>
            <a:custGeom>
              <a:avLst/>
              <a:gdLst>
                <a:gd name="connsiteX0" fmla="*/ 0 w 2581834"/>
                <a:gd name="connsiteY0" fmla="*/ 0 h 600165"/>
                <a:gd name="connsiteX1" fmla="*/ 1391714 w 2581834"/>
                <a:gd name="connsiteY1" fmla="*/ 0 h 600165"/>
                <a:gd name="connsiteX2" fmla="*/ 2581834 w 2581834"/>
                <a:gd name="connsiteY2" fmla="*/ 600165 h 600165"/>
                <a:gd name="connsiteX3" fmla="*/ 0 w 2581834"/>
                <a:gd name="connsiteY3" fmla="*/ 600165 h 600165"/>
                <a:gd name="connsiteX4" fmla="*/ 0 w 2581834"/>
                <a:gd name="connsiteY4" fmla="*/ 0 h 600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834" h="600165">
                  <a:moveTo>
                    <a:pt x="0" y="0"/>
                  </a:moveTo>
                  <a:lnTo>
                    <a:pt x="1391714" y="0"/>
                  </a:lnTo>
                  <a:lnTo>
                    <a:pt x="2581834" y="600165"/>
                  </a:lnTo>
                  <a:lnTo>
                    <a:pt x="0" y="60016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400"/>
            </a:p>
          </p:txBody>
        </p:sp>
        <p:cxnSp>
          <p:nvCxnSpPr>
            <p:cNvPr id="26" name="直接连接符 25"/>
            <p:cNvCxnSpPr/>
            <p:nvPr/>
          </p:nvCxnSpPr>
          <p:spPr>
            <a:xfrm>
              <a:off x="4337574" y="4762819"/>
              <a:ext cx="985318" cy="0"/>
            </a:xfrm>
            <a:prstGeom prst="line">
              <a:avLst/>
            </a:prstGeom>
            <a:grpFill/>
            <a:ln>
              <a:solidFill>
                <a:srgbClr val="996600"/>
              </a:solidFil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8591689" y="1829145"/>
            <a:ext cx="382191" cy="357316"/>
            <a:chOff x="8502888" y="1295229"/>
            <a:chExt cx="509588" cy="476421"/>
          </a:xfrm>
        </p:grpSpPr>
        <p:cxnSp>
          <p:nvCxnSpPr>
            <p:cNvPr id="34" name="直接连接符 33"/>
            <p:cNvCxnSpPr/>
            <p:nvPr/>
          </p:nvCxnSpPr>
          <p:spPr>
            <a:xfrm>
              <a:off x="8502888" y="1409700"/>
              <a:ext cx="509588" cy="0"/>
            </a:xfrm>
            <a:prstGeom prst="line">
              <a:avLst/>
            </a:prstGeom>
            <a:ln>
              <a:solidFill>
                <a:srgbClr val="9966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877300" y="1295229"/>
              <a:ext cx="0" cy="476421"/>
            </a:xfrm>
            <a:prstGeom prst="line">
              <a:avLst/>
            </a:prstGeom>
            <a:ln>
              <a:solidFill>
                <a:srgbClr val="996600"/>
              </a:solidFill>
            </a:ln>
          </p:spPr>
          <p:style>
            <a:lnRef idx="1">
              <a:schemeClr val="accent1"/>
            </a:lnRef>
            <a:fillRef idx="0">
              <a:schemeClr val="accent1"/>
            </a:fillRef>
            <a:effectRef idx="0">
              <a:schemeClr val="accent1"/>
            </a:effectRef>
            <a:fontRef idx="minor">
              <a:schemeClr val="tx1"/>
            </a:fontRef>
          </p:style>
        </p:cxnSp>
      </p:grpSp>
      <p:sp>
        <p:nvSpPr>
          <p:cNvPr id="24" name="任意多边形 23"/>
          <p:cNvSpPr/>
          <p:nvPr/>
        </p:nvSpPr>
        <p:spPr>
          <a:xfrm rot="2700000">
            <a:off x="412116" y="10034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7" name="Text Box 2"/>
          <p:cNvSpPr txBox="1">
            <a:spLocks noChangeArrowheads="1"/>
          </p:cNvSpPr>
          <p:nvPr/>
        </p:nvSpPr>
        <p:spPr bwMode="auto">
          <a:xfrm>
            <a:off x="967741" y="176981"/>
            <a:ext cx="1210459" cy="400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7" rIns="91376" bIns="4568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000" b="1" dirty="0">
                <a:latin typeface="微软雅黑" panose="020B0503020204020204" charset="-122"/>
                <a:ea typeface="微软雅黑" panose="020B0503020204020204" charset="-122"/>
              </a:rPr>
              <a:t>系统功能</a:t>
            </a:r>
          </a:p>
        </p:txBody>
      </p:sp>
      <p:sp>
        <p:nvSpPr>
          <p:cNvPr id="32" name="任意多边形 31"/>
          <p:cNvSpPr/>
          <p:nvPr/>
        </p:nvSpPr>
        <p:spPr>
          <a:xfrm rot="2700000">
            <a:off x="412116" y="-12687"/>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9966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33" name="矩形 32"/>
          <p:cNvSpPr/>
          <p:nvPr/>
        </p:nvSpPr>
        <p:spPr>
          <a:xfrm>
            <a:off x="4169340" y="2733378"/>
            <a:ext cx="4613444" cy="890626"/>
          </a:xfrm>
          <a:prstGeom prst="rect">
            <a:avLst/>
          </a:prstGeom>
        </p:spPr>
        <p:txBody>
          <a:bodyPr wrap="square" lIns="91376" tIns="45687" rIns="91376" bIns="45687">
            <a:spAutoFit/>
          </a:bodyPr>
          <a:lstStyle/>
          <a:p>
            <a:pPr marL="285750" indent="-285750">
              <a:lnSpc>
                <a:spcPct val="150000"/>
              </a:lnSpc>
              <a:buFont typeface="Wingdings" panose="05000000000000000000" pitchFamily="2" charset="2"/>
              <a:buChar char="Ø"/>
            </a:pPr>
            <a:r>
              <a:rPr lang="zh-CN" altLang="zh-CN" sz="1200" dirty="0">
                <a:latin typeface="微软雅黑" panose="020B0503020204020204" charset="-122"/>
                <a:ea typeface="微软雅黑" panose="020B0503020204020204" charset="-122"/>
              </a:rPr>
              <a:t>进入路书信息页面后，有修改与删除</a:t>
            </a:r>
            <a:r>
              <a:rPr lang="zh-CN" altLang="en-US" sz="1200" dirty="0">
                <a:latin typeface="微软雅黑" panose="020B0503020204020204" charset="-122"/>
                <a:ea typeface="微软雅黑" panose="020B0503020204020204" charset="-122"/>
              </a:rPr>
              <a:t>，添加中间点，查看中间点</a:t>
            </a:r>
            <a:r>
              <a:rPr lang="zh-CN" altLang="zh-CN" sz="1200" dirty="0">
                <a:latin typeface="微软雅黑" panose="020B0503020204020204" charset="-122"/>
                <a:ea typeface="微软雅黑" panose="020B0503020204020204" charset="-122"/>
              </a:rPr>
              <a:t>按钮，可对路书进行修改和删除，但用户只能对自己上传的路书进行操作</a:t>
            </a:r>
            <a:r>
              <a:rPr lang="zh-CN" altLang="en-US" sz="1200" dirty="0">
                <a:latin typeface="微软雅黑" panose="020B0503020204020204" charset="-122"/>
                <a:ea typeface="微软雅黑" panose="020B0503020204020204" charset="-122"/>
              </a:rPr>
              <a:t>，超级用户可以对所有内容进行更改。</a:t>
            </a:r>
            <a:endParaRPr lang="en-US" altLang="zh-CN" sz="1200" dirty="0">
              <a:latin typeface="微软雅黑" panose="020B0503020204020204" charset="-122"/>
              <a:ea typeface="微软雅黑" panose="020B0503020204020204" charset="-122"/>
            </a:endParaRPr>
          </a:p>
        </p:txBody>
      </p:sp>
      <p:sp>
        <p:nvSpPr>
          <p:cNvPr id="4" name="文本框 3"/>
          <p:cNvSpPr txBox="1"/>
          <p:nvPr/>
        </p:nvSpPr>
        <p:spPr>
          <a:xfrm>
            <a:off x="2542419" y="248770"/>
            <a:ext cx="3200400" cy="369332"/>
          </a:xfrm>
          <a:prstGeom prst="rect">
            <a:avLst/>
          </a:prstGeom>
          <a:noFill/>
        </p:spPr>
        <p:txBody>
          <a:bodyPr wrap="square" rtlCol="0">
            <a:spAutoFit/>
          </a:bodyPr>
          <a:lstStyle/>
          <a:p>
            <a:r>
              <a:rPr lang="zh-CN" altLang="en-US" dirty="0"/>
              <a:t>路书端功能</a:t>
            </a:r>
          </a:p>
        </p:txBody>
      </p:sp>
      <p:pic>
        <p:nvPicPr>
          <p:cNvPr id="10" name="图片 9">
            <a:extLst>
              <a:ext uri="{FF2B5EF4-FFF2-40B4-BE49-F238E27FC236}">
                <a16:creationId xmlns:a16="http://schemas.microsoft.com/office/drawing/2014/main" id="{19C12802-D311-4A3C-91C8-45D6B7DCBEB1}"/>
              </a:ext>
            </a:extLst>
          </p:cNvPr>
          <p:cNvPicPr>
            <a:picLocks noChangeAspect="1"/>
          </p:cNvPicPr>
          <p:nvPr/>
        </p:nvPicPr>
        <p:blipFill>
          <a:blip r:embed="rId2"/>
          <a:stretch>
            <a:fillRect/>
          </a:stretch>
        </p:blipFill>
        <p:spPr>
          <a:xfrm>
            <a:off x="1171247" y="728202"/>
            <a:ext cx="6801506" cy="17303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任意多边形 19"/>
          <p:cNvSpPr/>
          <p:nvPr/>
        </p:nvSpPr>
        <p:spPr>
          <a:xfrm rot="2700000">
            <a:off x="412116" y="10034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1" name="Text Box 2"/>
          <p:cNvSpPr txBox="1">
            <a:spLocks noChangeArrowheads="1"/>
          </p:cNvSpPr>
          <p:nvPr/>
        </p:nvSpPr>
        <p:spPr bwMode="auto">
          <a:xfrm>
            <a:off x="967741" y="176981"/>
            <a:ext cx="1197610" cy="39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7" rIns="91376" bIns="4568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000" b="1" dirty="0">
                <a:latin typeface="微软雅黑" panose="020B0503020204020204" charset="-122"/>
                <a:ea typeface="微软雅黑" panose="020B0503020204020204" charset="-122"/>
              </a:rPr>
              <a:t>系统功能</a:t>
            </a:r>
          </a:p>
        </p:txBody>
      </p:sp>
      <p:sp>
        <p:nvSpPr>
          <p:cNvPr id="32" name="任意多边形 31"/>
          <p:cNvSpPr/>
          <p:nvPr/>
        </p:nvSpPr>
        <p:spPr>
          <a:xfrm rot="2700000">
            <a:off x="412116" y="-12687"/>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9966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grpSp>
        <p:nvGrpSpPr>
          <p:cNvPr id="13" name="组合 12"/>
          <p:cNvGrpSpPr/>
          <p:nvPr/>
        </p:nvGrpSpPr>
        <p:grpSpPr>
          <a:xfrm>
            <a:off x="549685" y="3437060"/>
            <a:ext cx="541124" cy="541651"/>
            <a:chOff x="542700" y="3810532"/>
            <a:chExt cx="541124" cy="541651"/>
          </a:xfrm>
        </p:grpSpPr>
        <p:sp>
          <p:nvSpPr>
            <p:cNvPr id="42" name="Rounded Rectangle 9"/>
            <p:cNvSpPr/>
            <p:nvPr/>
          </p:nvSpPr>
          <p:spPr>
            <a:xfrm>
              <a:off x="542700" y="3810532"/>
              <a:ext cx="541124" cy="541651"/>
            </a:xfrm>
            <a:prstGeom prst="roundRect">
              <a:avLst>
                <a:gd name="adj" fmla="val 50000"/>
              </a:avLst>
            </a:prstGeom>
            <a:solidFill>
              <a:schemeClr val="tx2">
                <a:lumMod val="50000"/>
              </a:schemeClr>
            </a:solidFill>
            <a:ln w="12700" cap="flat" cmpd="sng" algn="ctr">
              <a:noFill/>
              <a:prstDash val="solid"/>
              <a:miter lim="800000"/>
            </a:ln>
            <a:effectLst/>
          </p:spPr>
          <p:txBody>
            <a:bodyPr rtlCol="0" anchor="ctr"/>
            <a:lstStyle/>
            <a:p>
              <a:pPr algn="ctr" fontAlgn="base">
                <a:lnSpc>
                  <a:spcPct val="120000"/>
                </a:lnSpc>
                <a:spcBef>
                  <a:spcPct val="0"/>
                </a:spcBef>
                <a:spcAft>
                  <a:spcPct val="0"/>
                </a:spcAft>
              </a:pPr>
              <a:endParaRPr lang="en-US" sz="700" kern="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45" name="Text Placeholder 7"/>
            <p:cNvSpPr txBox="1"/>
            <p:nvPr/>
          </p:nvSpPr>
          <p:spPr>
            <a:xfrm>
              <a:off x="603494" y="3854949"/>
              <a:ext cx="419537" cy="446567"/>
            </a:xfrm>
            <a:prstGeom prst="rect">
              <a:avLst/>
            </a:prstGeom>
          </p:spPr>
          <p:txBody>
            <a:bodyPr vert="horz" lIns="0" tIns="103884" rIns="0" bIns="103884" anchor="ctr"/>
            <a:lstStyle>
              <a:lvl1pPr marL="0" indent="0" algn="ctr" defTabSz="914400" rtl="0" eaLnBrk="1" latinLnBrk="0" hangingPunct="1">
                <a:lnSpc>
                  <a:spcPct val="100000"/>
                </a:lnSpc>
                <a:spcBef>
                  <a:spcPts val="0"/>
                </a:spcBef>
                <a:buFont typeface="Arial" panose="020B0604020202020204" pitchFamily="34" charset="0"/>
                <a:buNone/>
                <a:defRPr sz="1335"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600" dirty="0">
                  <a:solidFill>
                    <a:prstClr val="white"/>
                  </a:solidFill>
                  <a:latin typeface="Arial" panose="020B0604020202020204" pitchFamily="34" charset="0"/>
                  <a:ea typeface="微软雅黑" panose="020B0503020204020204" charset="-122"/>
                  <a:sym typeface="Arial" panose="020B0604020202020204" pitchFamily="34" charset="0"/>
                </a:rPr>
                <a:t>01</a:t>
              </a:r>
            </a:p>
          </p:txBody>
        </p:sp>
      </p:grpSp>
      <p:grpSp>
        <p:nvGrpSpPr>
          <p:cNvPr id="15" name="组合 14"/>
          <p:cNvGrpSpPr/>
          <p:nvPr/>
        </p:nvGrpSpPr>
        <p:grpSpPr>
          <a:xfrm>
            <a:off x="3086669" y="3433934"/>
            <a:ext cx="541124" cy="541651"/>
            <a:chOff x="3446085" y="3759865"/>
            <a:chExt cx="541124" cy="541651"/>
          </a:xfrm>
        </p:grpSpPr>
        <p:sp>
          <p:nvSpPr>
            <p:cNvPr id="43" name="Rounded Rectangle 12"/>
            <p:cNvSpPr/>
            <p:nvPr/>
          </p:nvSpPr>
          <p:spPr>
            <a:xfrm>
              <a:off x="3446085" y="3759865"/>
              <a:ext cx="541124" cy="541651"/>
            </a:xfrm>
            <a:prstGeom prst="roundRect">
              <a:avLst>
                <a:gd name="adj" fmla="val 50000"/>
              </a:avLst>
            </a:prstGeom>
            <a:solidFill>
              <a:srgbClr val="996600"/>
            </a:solidFill>
            <a:ln w="12700" cap="flat" cmpd="sng" algn="ctr">
              <a:noFill/>
              <a:prstDash val="solid"/>
              <a:miter lim="800000"/>
            </a:ln>
            <a:effectLst/>
          </p:spPr>
          <p:txBody>
            <a:bodyPr rtlCol="0" anchor="ctr"/>
            <a:lstStyle/>
            <a:p>
              <a:pPr algn="ctr" fontAlgn="base">
                <a:lnSpc>
                  <a:spcPct val="120000"/>
                </a:lnSpc>
                <a:spcBef>
                  <a:spcPct val="0"/>
                </a:spcBef>
                <a:spcAft>
                  <a:spcPct val="0"/>
                </a:spcAft>
              </a:pPr>
              <a:endParaRPr lang="en-US" sz="700" kern="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46" name="Text Placeholder 7"/>
            <p:cNvSpPr txBox="1"/>
            <p:nvPr/>
          </p:nvSpPr>
          <p:spPr>
            <a:xfrm>
              <a:off x="3506879" y="3812845"/>
              <a:ext cx="419537" cy="446567"/>
            </a:xfrm>
            <a:prstGeom prst="rect">
              <a:avLst/>
            </a:prstGeom>
          </p:spPr>
          <p:txBody>
            <a:bodyPr vert="horz" lIns="0" tIns="103884" rIns="0" bIns="103884" anchor="ctr"/>
            <a:lstStyle>
              <a:lvl1pPr marL="0" indent="0" algn="ctr" defTabSz="914400" rtl="0" eaLnBrk="1" latinLnBrk="0" hangingPunct="1">
                <a:lnSpc>
                  <a:spcPct val="100000"/>
                </a:lnSpc>
                <a:spcBef>
                  <a:spcPts val="0"/>
                </a:spcBef>
                <a:buFont typeface="Arial" panose="020B0604020202020204" pitchFamily="34" charset="0"/>
                <a:buNone/>
                <a:defRPr sz="1335"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600" dirty="0">
                  <a:solidFill>
                    <a:prstClr val="white"/>
                  </a:solidFill>
                  <a:latin typeface="Arial" panose="020B0604020202020204" pitchFamily="34" charset="0"/>
                  <a:ea typeface="微软雅黑" panose="020B0503020204020204" charset="-122"/>
                  <a:sym typeface="Arial" panose="020B0604020202020204" pitchFamily="34" charset="0"/>
                </a:rPr>
                <a:t>02</a:t>
              </a:r>
            </a:p>
          </p:txBody>
        </p:sp>
      </p:grpSp>
      <p:grpSp>
        <p:nvGrpSpPr>
          <p:cNvPr id="16" name="组合 15"/>
          <p:cNvGrpSpPr/>
          <p:nvPr/>
        </p:nvGrpSpPr>
        <p:grpSpPr>
          <a:xfrm>
            <a:off x="6252692" y="3437060"/>
            <a:ext cx="541124" cy="541651"/>
            <a:chOff x="542700" y="5734713"/>
            <a:chExt cx="541124" cy="541651"/>
          </a:xfrm>
        </p:grpSpPr>
        <p:sp>
          <p:nvSpPr>
            <p:cNvPr id="44" name="Rounded Rectangle 15"/>
            <p:cNvSpPr/>
            <p:nvPr/>
          </p:nvSpPr>
          <p:spPr>
            <a:xfrm>
              <a:off x="542700" y="5734713"/>
              <a:ext cx="541124" cy="541651"/>
            </a:xfrm>
            <a:prstGeom prst="roundRect">
              <a:avLst>
                <a:gd name="adj" fmla="val 50000"/>
              </a:avLst>
            </a:prstGeom>
            <a:solidFill>
              <a:schemeClr val="tx2">
                <a:lumMod val="50000"/>
              </a:schemeClr>
            </a:solidFill>
            <a:ln w="12700" cap="flat" cmpd="sng" algn="ctr">
              <a:noFill/>
              <a:prstDash val="solid"/>
              <a:miter lim="800000"/>
            </a:ln>
            <a:effectLst/>
          </p:spPr>
          <p:txBody>
            <a:bodyPr rtlCol="0" anchor="ctr"/>
            <a:lstStyle/>
            <a:p>
              <a:pPr algn="ctr" fontAlgn="base">
                <a:lnSpc>
                  <a:spcPct val="120000"/>
                </a:lnSpc>
                <a:spcBef>
                  <a:spcPct val="0"/>
                </a:spcBef>
                <a:spcAft>
                  <a:spcPct val="0"/>
                </a:spcAft>
              </a:pPr>
              <a:endParaRPr lang="en-US" sz="700" kern="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47" name="Text Placeholder 7"/>
            <p:cNvSpPr txBox="1"/>
            <p:nvPr/>
          </p:nvSpPr>
          <p:spPr>
            <a:xfrm>
              <a:off x="603494" y="5783165"/>
              <a:ext cx="419537" cy="446567"/>
            </a:xfrm>
            <a:prstGeom prst="rect">
              <a:avLst/>
            </a:prstGeom>
          </p:spPr>
          <p:txBody>
            <a:bodyPr vert="horz" lIns="0" tIns="103884" rIns="0" bIns="103884" anchor="ctr"/>
            <a:lstStyle>
              <a:lvl1pPr marL="0" indent="0" algn="ctr" defTabSz="914400" rtl="0" eaLnBrk="1" latinLnBrk="0" hangingPunct="1">
                <a:lnSpc>
                  <a:spcPct val="100000"/>
                </a:lnSpc>
                <a:spcBef>
                  <a:spcPts val="0"/>
                </a:spcBef>
                <a:buFont typeface="Arial" panose="020B0604020202020204" pitchFamily="34" charset="0"/>
                <a:buNone/>
                <a:defRPr sz="1335"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600" dirty="0">
                  <a:solidFill>
                    <a:prstClr val="white"/>
                  </a:solidFill>
                  <a:latin typeface="Arial" panose="020B0604020202020204" pitchFamily="34" charset="0"/>
                  <a:ea typeface="微软雅黑" panose="020B0503020204020204" charset="-122"/>
                  <a:sym typeface="Arial" panose="020B0604020202020204" pitchFamily="34" charset="0"/>
                </a:rPr>
                <a:t>03</a:t>
              </a:r>
            </a:p>
          </p:txBody>
        </p:sp>
      </p:grpSp>
      <p:sp>
        <p:nvSpPr>
          <p:cNvPr id="48" name="Text Placeholder 2"/>
          <p:cNvSpPr txBox="1"/>
          <p:nvPr/>
        </p:nvSpPr>
        <p:spPr>
          <a:xfrm>
            <a:off x="1140199" y="3517867"/>
            <a:ext cx="1814556" cy="1127051"/>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89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活动页面可以看到各个车协的活动</a:t>
            </a:r>
          </a:p>
        </p:txBody>
      </p:sp>
      <p:sp>
        <p:nvSpPr>
          <p:cNvPr id="49" name="Text Placeholder 2"/>
          <p:cNvSpPr txBox="1"/>
          <p:nvPr/>
        </p:nvSpPr>
        <p:spPr>
          <a:xfrm>
            <a:off x="3685694" y="3517855"/>
            <a:ext cx="2318285" cy="1042879"/>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89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活动上传可以上传新的活动</a:t>
            </a:r>
          </a:p>
        </p:txBody>
      </p:sp>
      <p:sp>
        <p:nvSpPr>
          <p:cNvPr id="50" name="Text Placeholder 2"/>
          <p:cNvSpPr txBox="1"/>
          <p:nvPr/>
        </p:nvSpPr>
        <p:spPr>
          <a:xfrm>
            <a:off x="6873522" y="3517855"/>
            <a:ext cx="1657021" cy="1042879"/>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89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2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活动信息页面可对活动进行修改和删除</a:t>
            </a:r>
          </a:p>
        </p:txBody>
      </p:sp>
      <p:sp>
        <p:nvSpPr>
          <p:cNvPr id="4" name="文本框 3"/>
          <p:cNvSpPr txBox="1"/>
          <p:nvPr/>
        </p:nvSpPr>
        <p:spPr>
          <a:xfrm>
            <a:off x="2542419" y="248770"/>
            <a:ext cx="3200400" cy="368300"/>
          </a:xfrm>
          <a:prstGeom prst="rect">
            <a:avLst/>
          </a:prstGeom>
          <a:noFill/>
        </p:spPr>
        <p:txBody>
          <a:bodyPr wrap="square" rtlCol="0">
            <a:spAutoFit/>
          </a:bodyPr>
          <a:lstStyle/>
          <a:p>
            <a:r>
              <a:rPr lang="zh-CN" altLang="en-US" dirty="0"/>
              <a:t>活动端功能</a:t>
            </a:r>
          </a:p>
        </p:txBody>
      </p:sp>
      <p:pic>
        <p:nvPicPr>
          <p:cNvPr id="3" name="图片 2">
            <a:extLst>
              <a:ext uri="{FF2B5EF4-FFF2-40B4-BE49-F238E27FC236}">
                <a16:creationId xmlns:a16="http://schemas.microsoft.com/office/drawing/2014/main" id="{B19A6681-4F41-4118-AE8B-0F95013921F4}"/>
              </a:ext>
            </a:extLst>
          </p:cNvPr>
          <p:cNvPicPr>
            <a:picLocks noChangeAspect="1"/>
          </p:cNvPicPr>
          <p:nvPr/>
        </p:nvPicPr>
        <p:blipFill>
          <a:blip r:embed="rId2"/>
          <a:stretch>
            <a:fillRect/>
          </a:stretch>
        </p:blipFill>
        <p:spPr>
          <a:xfrm>
            <a:off x="2312705" y="665522"/>
            <a:ext cx="4518589" cy="2571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left)">
                                      <p:cBhvr>
                                        <p:cTn id="11" dur="500"/>
                                        <p:tgtEl>
                                          <p:spTgt spid="4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left)">
                                      <p:cBhvr>
                                        <p:cTn id="19" dur="500"/>
                                        <p:tgtEl>
                                          <p:spTgt spid="4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任意多边形 98"/>
          <p:cNvSpPr/>
          <p:nvPr/>
        </p:nvSpPr>
        <p:spPr>
          <a:xfrm flipH="1">
            <a:off x="2907712" y="3336546"/>
            <a:ext cx="1527622" cy="1409289"/>
          </a:xfrm>
          <a:custGeom>
            <a:avLst/>
            <a:gdLst>
              <a:gd name="connsiteX0" fmla="*/ 2234972 w 2234972"/>
              <a:gd name="connsiteY0" fmla="*/ 0 h 2229429"/>
              <a:gd name="connsiteX1" fmla="*/ 220391 w 2234972"/>
              <a:gd name="connsiteY1" fmla="*/ 0 h 2229429"/>
              <a:gd name="connsiteX2" fmla="*/ 0 w 2234972"/>
              <a:gd name="connsiteY2" fmla="*/ 220391 h 2229429"/>
              <a:gd name="connsiteX3" fmla="*/ 0 w 2234972"/>
              <a:gd name="connsiteY3" fmla="*/ 2229429 h 2229429"/>
              <a:gd name="connsiteX4" fmla="*/ 100134 w 2234972"/>
              <a:gd name="connsiteY4" fmla="*/ 2229429 h 2229429"/>
              <a:gd name="connsiteX5" fmla="*/ 100134 w 2234972"/>
              <a:gd name="connsiteY5" fmla="*/ 247773 h 2229429"/>
              <a:gd name="connsiteX6" fmla="*/ 248385 w 2234972"/>
              <a:gd name="connsiteY6" fmla="*/ 99522 h 2229429"/>
              <a:gd name="connsiteX7" fmla="*/ 2234972 w 2234972"/>
              <a:gd name="connsiteY7" fmla="*/ 99522 h 2229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4972" h="2229429">
                <a:moveTo>
                  <a:pt x="2234972" y="0"/>
                </a:moveTo>
                <a:lnTo>
                  <a:pt x="220391" y="0"/>
                </a:lnTo>
                <a:cubicBezTo>
                  <a:pt x="98672" y="0"/>
                  <a:pt x="0" y="98672"/>
                  <a:pt x="0" y="220391"/>
                </a:cubicBezTo>
                <a:lnTo>
                  <a:pt x="0" y="2229429"/>
                </a:lnTo>
                <a:lnTo>
                  <a:pt x="100134" y="2229429"/>
                </a:lnTo>
                <a:lnTo>
                  <a:pt x="100134" y="247773"/>
                </a:lnTo>
                <a:cubicBezTo>
                  <a:pt x="100134" y="165896"/>
                  <a:pt x="166508" y="99522"/>
                  <a:pt x="248385" y="99522"/>
                </a:cubicBezTo>
                <a:lnTo>
                  <a:pt x="2234972" y="9952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6" tIns="45687" rIns="91376" bIns="45687" anchor="ctr"/>
          <a:lstStyle/>
          <a:p>
            <a:pPr algn="ctr" fontAlgn="auto"/>
            <a:endParaRPr lang="zh-CN" altLang="en-US" noProof="1">
              <a:latin typeface="微软雅黑" panose="020B0503020204020204" charset="-122"/>
              <a:ea typeface="微软雅黑" panose="020B0503020204020204" charset="-122"/>
            </a:endParaRPr>
          </a:p>
        </p:txBody>
      </p:sp>
      <p:sp>
        <p:nvSpPr>
          <p:cNvPr id="95" name="任意多边形 94"/>
          <p:cNvSpPr/>
          <p:nvPr/>
        </p:nvSpPr>
        <p:spPr>
          <a:xfrm>
            <a:off x="4393243" y="1535145"/>
            <a:ext cx="1306763" cy="1498241"/>
          </a:xfrm>
          <a:custGeom>
            <a:avLst/>
            <a:gdLst>
              <a:gd name="connsiteX0" fmla="*/ 220391 w 1911846"/>
              <a:gd name="connsiteY0" fmla="*/ 0 h 2409441"/>
              <a:gd name="connsiteX1" fmla="*/ 1911846 w 1911846"/>
              <a:gd name="connsiteY1" fmla="*/ 0 h 2409441"/>
              <a:gd name="connsiteX2" fmla="*/ 1911846 w 1911846"/>
              <a:gd name="connsiteY2" fmla="*/ 99522 h 2409441"/>
              <a:gd name="connsiteX3" fmla="*/ 248385 w 1911846"/>
              <a:gd name="connsiteY3" fmla="*/ 99522 h 2409441"/>
              <a:gd name="connsiteX4" fmla="*/ 100134 w 1911846"/>
              <a:gd name="connsiteY4" fmla="*/ 247773 h 2409441"/>
              <a:gd name="connsiteX5" fmla="*/ 100134 w 1911846"/>
              <a:gd name="connsiteY5" fmla="*/ 2409441 h 2409441"/>
              <a:gd name="connsiteX6" fmla="*/ 0 w 1911846"/>
              <a:gd name="connsiteY6" fmla="*/ 2409441 h 2409441"/>
              <a:gd name="connsiteX7" fmla="*/ 0 w 1911846"/>
              <a:gd name="connsiteY7" fmla="*/ 220391 h 2409441"/>
              <a:gd name="connsiteX8" fmla="*/ 220391 w 1911846"/>
              <a:gd name="connsiteY8" fmla="*/ 0 h 240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1846" h="2409441">
                <a:moveTo>
                  <a:pt x="220391" y="0"/>
                </a:moveTo>
                <a:lnTo>
                  <a:pt x="1911846" y="0"/>
                </a:lnTo>
                <a:lnTo>
                  <a:pt x="1911846" y="99522"/>
                </a:lnTo>
                <a:lnTo>
                  <a:pt x="248385" y="99522"/>
                </a:lnTo>
                <a:cubicBezTo>
                  <a:pt x="166508" y="99522"/>
                  <a:pt x="100134" y="165896"/>
                  <a:pt x="100134" y="247773"/>
                </a:cubicBezTo>
                <a:lnTo>
                  <a:pt x="100134" y="2409441"/>
                </a:lnTo>
                <a:lnTo>
                  <a:pt x="0" y="2409441"/>
                </a:lnTo>
                <a:lnTo>
                  <a:pt x="0" y="220391"/>
                </a:lnTo>
                <a:cubicBezTo>
                  <a:pt x="0" y="98672"/>
                  <a:pt x="98672" y="0"/>
                  <a:pt x="220391"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6" tIns="45687" rIns="91376" bIns="45687" anchor="ctr"/>
          <a:lstStyle/>
          <a:p>
            <a:pPr algn="ctr" fontAlgn="auto"/>
            <a:endParaRPr lang="zh-CN" altLang="en-US" noProof="1">
              <a:latin typeface="微软雅黑" panose="020B0503020204020204" charset="-122"/>
              <a:ea typeface="微软雅黑" panose="020B0503020204020204" charset="-122"/>
            </a:endParaRPr>
          </a:p>
        </p:txBody>
      </p:sp>
      <p:sp>
        <p:nvSpPr>
          <p:cNvPr id="29" name="任意多边形 28"/>
          <p:cNvSpPr/>
          <p:nvPr/>
        </p:nvSpPr>
        <p:spPr>
          <a:xfrm rot="2700000">
            <a:off x="412116" y="10034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30" name="任意多边形 29"/>
          <p:cNvSpPr/>
          <p:nvPr/>
        </p:nvSpPr>
        <p:spPr>
          <a:xfrm rot="2700000">
            <a:off x="412116" y="-12687"/>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9966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7170" name="Text Box 2"/>
          <p:cNvSpPr txBox="1">
            <a:spLocks noChangeArrowheads="1"/>
          </p:cNvSpPr>
          <p:nvPr/>
        </p:nvSpPr>
        <p:spPr bwMode="auto">
          <a:xfrm>
            <a:off x="967753" y="176981"/>
            <a:ext cx="1451610" cy="39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7" rIns="91376" bIns="4568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000" b="1" dirty="0">
                <a:latin typeface="微软雅黑" panose="020B0503020204020204" charset="-122"/>
                <a:ea typeface="微软雅黑" panose="020B0503020204020204" charset="-122"/>
              </a:rPr>
              <a:t>数据库设计</a:t>
            </a:r>
          </a:p>
        </p:txBody>
      </p:sp>
      <p:sp>
        <p:nvSpPr>
          <p:cNvPr id="90" name="任意多边形 89"/>
          <p:cNvSpPr/>
          <p:nvPr/>
        </p:nvSpPr>
        <p:spPr>
          <a:xfrm>
            <a:off x="4393243" y="2391684"/>
            <a:ext cx="1114609" cy="2241425"/>
          </a:xfrm>
          <a:custGeom>
            <a:avLst/>
            <a:gdLst>
              <a:gd name="connsiteX0" fmla="*/ 220391 w 1630717"/>
              <a:gd name="connsiteY0" fmla="*/ 0 h 3279294"/>
              <a:gd name="connsiteX1" fmla="*/ 1630717 w 1630717"/>
              <a:gd name="connsiteY1" fmla="*/ 0 h 3279294"/>
              <a:gd name="connsiteX2" fmla="*/ 1630717 w 1630717"/>
              <a:gd name="connsiteY2" fmla="*/ 99522 h 3279294"/>
              <a:gd name="connsiteX3" fmla="*/ 248385 w 1630717"/>
              <a:gd name="connsiteY3" fmla="*/ 99522 h 3279294"/>
              <a:gd name="connsiteX4" fmla="*/ 100134 w 1630717"/>
              <a:gd name="connsiteY4" fmla="*/ 247773 h 3279294"/>
              <a:gd name="connsiteX5" fmla="*/ 100134 w 1630717"/>
              <a:gd name="connsiteY5" fmla="*/ 3279294 h 3279294"/>
              <a:gd name="connsiteX6" fmla="*/ 0 w 1630717"/>
              <a:gd name="connsiteY6" fmla="*/ 3279294 h 3279294"/>
              <a:gd name="connsiteX7" fmla="*/ 0 w 1630717"/>
              <a:gd name="connsiteY7" fmla="*/ 220391 h 3279294"/>
              <a:gd name="connsiteX8" fmla="*/ 220391 w 1630717"/>
              <a:gd name="connsiteY8" fmla="*/ 0 h 327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0717" h="3279294">
                <a:moveTo>
                  <a:pt x="220391" y="0"/>
                </a:moveTo>
                <a:lnTo>
                  <a:pt x="1630717" y="0"/>
                </a:lnTo>
                <a:lnTo>
                  <a:pt x="1630717" y="99522"/>
                </a:lnTo>
                <a:lnTo>
                  <a:pt x="248385" y="99522"/>
                </a:lnTo>
                <a:cubicBezTo>
                  <a:pt x="166508" y="99522"/>
                  <a:pt x="100134" y="165896"/>
                  <a:pt x="100134" y="247773"/>
                </a:cubicBezTo>
                <a:lnTo>
                  <a:pt x="100134" y="3279294"/>
                </a:lnTo>
                <a:lnTo>
                  <a:pt x="0" y="3279294"/>
                </a:lnTo>
                <a:lnTo>
                  <a:pt x="0" y="220391"/>
                </a:lnTo>
                <a:cubicBezTo>
                  <a:pt x="0" y="98672"/>
                  <a:pt x="98672" y="0"/>
                  <a:pt x="220391"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6" tIns="45687" rIns="91376" bIns="45687" anchor="ctr"/>
          <a:lstStyle/>
          <a:p>
            <a:pPr algn="ctr" fontAlgn="auto"/>
            <a:endParaRPr lang="zh-CN" altLang="en-US" noProof="1">
              <a:latin typeface="微软雅黑" panose="020B0503020204020204" charset="-122"/>
              <a:ea typeface="微软雅黑" panose="020B0503020204020204" charset="-122"/>
            </a:endParaRPr>
          </a:p>
        </p:txBody>
      </p:sp>
      <p:sp>
        <p:nvSpPr>
          <p:cNvPr id="91" name="任意多边形 90"/>
          <p:cNvSpPr/>
          <p:nvPr/>
        </p:nvSpPr>
        <p:spPr>
          <a:xfrm>
            <a:off x="4383627" y="3076181"/>
            <a:ext cx="1306763" cy="1646873"/>
          </a:xfrm>
          <a:custGeom>
            <a:avLst/>
            <a:gdLst>
              <a:gd name="connsiteX0" fmla="*/ 220391 w 1911846"/>
              <a:gd name="connsiteY0" fmla="*/ 0 h 2409441"/>
              <a:gd name="connsiteX1" fmla="*/ 1911846 w 1911846"/>
              <a:gd name="connsiteY1" fmla="*/ 0 h 2409441"/>
              <a:gd name="connsiteX2" fmla="*/ 1911846 w 1911846"/>
              <a:gd name="connsiteY2" fmla="*/ 99522 h 2409441"/>
              <a:gd name="connsiteX3" fmla="*/ 248385 w 1911846"/>
              <a:gd name="connsiteY3" fmla="*/ 99522 h 2409441"/>
              <a:gd name="connsiteX4" fmla="*/ 100134 w 1911846"/>
              <a:gd name="connsiteY4" fmla="*/ 247773 h 2409441"/>
              <a:gd name="connsiteX5" fmla="*/ 100134 w 1911846"/>
              <a:gd name="connsiteY5" fmla="*/ 2409441 h 2409441"/>
              <a:gd name="connsiteX6" fmla="*/ 0 w 1911846"/>
              <a:gd name="connsiteY6" fmla="*/ 2409441 h 2409441"/>
              <a:gd name="connsiteX7" fmla="*/ 0 w 1911846"/>
              <a:gd name="connsiteY7" fmla="*/ 220391 h 2409441"/>
              <a:gd name="connsiteX8" fmla="*/ 220391 w 1911846"/>
              <a:gd name="connsiteY8" fmla="*/ 0 h 240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1846" h="2409441">
                <a:moveTo>
                  <a:pt x="220391" y="0"/>
                </a:moveTo>
                <a:lnTo>
                  <a:pt x="1911846" y="0"/>
                </a:lnTo>
                <a:lnTo>
                  <a:pt x="1911846" y="99522"/>
                </a:lnTo>
                <a:lnTo>
                  <a:pt x="248385" y="99522"/>
                </a:lnTo>
                <a:cubicBezTo>
                  <a:pt x="166508" y="99522"/>
                  <a:pt x="100134" y="165896"/>
                  <a:pt x="100134" y="247773"/>
                </a:cubicBezTo>
                <a:lnTo>
                  <a:pt x="100134" y="2409441"/>
                </a:lnTo>
                <a:lnTo>
                  <a:pt x="0" y="2409441"/>
                </a:lnTo>
                <a:lnTo>
                  <a:pt x="0" y="220391"/>
                </a:lnTo>
                <a:cubicBezTo>
                  <a:pt x="0" y="98672"/>
                  <a:pt x="98672" y="0"/>
                  <a:pt x="220391"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6" tIns="45687" rIns="91376" bIns="45687" anchor="ctr"/>
          <a:lstStyle/>
          <a:p>
            <a:pPr algn="ctr" fontAlgn="auto"/>
            <a:endParaRPr lang="zh-CN" altLang="en-US" noProof="1">
              <a:latin typeface="微软雅黑" panose="020B0503020204020204" charset="-122"/>
              <a:ea typeface="微软雅黑" panose="020B0503020204020204" charset="-122"/>
            </a:endParaRPr>
          </a:p>
        </p:txBody>
      </p:sp>
      <p:sp>
        <p:nvSpPr>
          <p:cNvPr id="92" name="任意多边形 91"/>
          <p:cNvSpPr/>
          <p:nvPr/>
        </p:nvSpPr>
        <p:spPr>
          <a:xfrm flipH="1">
            <a:off x="3367487" y="1904488"/>
            <a:ext cx="1088546" cy="2818579"/>
          </a:xfrm>
          <a:custGeom>
            <a:avLst/>
            <a:gdLst>
              <a:gd name="connsiteX0" fmla="*/ 1592586 w 1592586"/>
              <a:gd name="connsiteY0" fmla="*/ 0 h 3810999"/>
              <a:gd name="connsiteX1" fmla="*/ 220391 w 1592586"/>
              <a:gd name="connsiteY1" fmla="*/ 0 h 3810999"/>
              <a:gd name="connsiteX2" fmla="*/ 0 w 1592586"/>
              <a:gd name="connsiteY2" fmla="*/ 220391 h 3810999"/>
              <a:gd name="connsiteX3" fmla="*/ 0 w 1592586"/>
              <a:gd name="connsiteY3" fmla="*/ 3810999 h 3810999"/>
              <a:gd name="connsiteX4" fmla="*/ 100134 w 1592586"/>
              <a:gd name="connsiteY4" fmla="*/ 3810999 h 3810999"/>
              <a:gd name="connsiteX5" fmla="*/ 100134 w 1592586"/>
              <a:gd name="connsiteY5" fmla="*/ 247773 h 3810999"/>
              <a:gd name="connsiteX6" fmla="*/ 248385 w 1592586"/>
              <a:gd name="connsiteY6" fmla="*/ 99522 h 3810999"/>
              <a:gd name="connsiteX7" fmla="*/ 1592586 w 1592586"/>
              <a:gd name="connsiteY7" fmla="*/ 99522 h 381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2586" h="3810999">
                <a:moveTo>
                  <a:pt x="1592586" y="0"/>
                </a:moveTo>
                <a:lnTo>
                  <a:pt x="220391" y="0"/>
                </a:lnTo>
                <a:cubicBezTo>
                  <a:pt x="98672" y="0"/>
                  <a:pt x="0" y="98672"/>
                  <a:pt x="0" y="220391"/>
                </a:cubicBezTo>
                <a:lnTo>
                  <a:pt x="0" y="3810999"/>
                </a:lnTo>
                <a:lnTo>
                  <a:pt x="100134" y="3810999"/>
                </a:lnTo>
                <a:lnTo>
                  <a:pt x="100134" y="247773"/>
                </a:lnTo>
                <a:cubicBezTo>
                  <a:pt x="100134" y="165896"/>
                  <a:pt x="166508" y="99522"/>
                  <a:pt x="248385" y="99522"/>
                </a:cubicBezTo>
                <a:lnTo>
                  <a:pt x="1592586" y="9952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6" tIns="45687" rIns="91376" bIns="45687" anchor="ctr"/>
          <a:lstStyle/>
          <a:p>
            <a:pPr algn="ctr" fontAlgn="auto"/>
            <a:endParaRPr lang="zh-CN" altLang="en-US" noProof="1">
              <a:latin typeface="微软雅黑" panose="020B0503020204020204" charset="-122"/>
              <a:ea typeface="微软雅黑" panose="020B0503020204020204" charset="-122"/>
            </a:endParaRPr>
          </a:p>
        </p:txBody>
      </p:sp>
      <p:sp>
        <p:nvSpPr>
          <p:cNvPr id="93" name="任意多边形 92"/>
          <p:cNvSpPr/>
          <p:nvPr/>
        </p:nvSpPr>
        <p:spPr>
          <a:xfrm flipH="1">
            <a:off x="3644886" y="2357207"/>
            <a:ext cx="806866" cy="2365848"/>
          </a:xfrm>
          <a:custGeom>
            <a:avLst/>
            <a:gdLst>
              <a:gd name="connsiteX0" fmla="*/ 1180477 w 1180477"/>
              <a:gd name="connsiteY0" fmla="*/ 0 h 3380635"/>
              <a:gd name="connsiteX1" fmla="*/ 220391 w 1180477"/>
              <a:gd name="connsiteY1" fmla="*/ 0 h 3380635"/>
              <a:gd name="connsiteX2" fmla="*/ 0 w 1180477"/>
              <a:gd name="connsiteY2" fmla="*/ 220391 h 3380635"/>
              <a:gd name="connsiteX3" fmla="*/ 0 w 1180477"/>
              <a:gd name="connsiteY3" fmla="*/ 3380635 h 3380635"/>
              <a:gd name="connsiteX4" fmla="*/ 100134 w 1180477"/>
              <a:gd name="connsiteY4" fmla="*/ 3380635 h 3380635"/>
              <a:gd name="connsiteX5" fmla="*/ 100134 w 1180477"/>
              <a:gd name="connsiteY5" fmla="*/ 247773 h 3380635"/>
              <a:gd name="connsiteX6" fmla="*/ 248385 w 1180477"/>
              <a:gd name="connsiteY6" fmla="*/ 99522 h 3380635"/>
              <a:gd name="connsiteX7" fmla="*/ 1180477 w 1180477"/>
              <a:gd name="connsiteY7" fmla="*/ 99522 h 338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0477" h="3380635">
                <a:moveTo>
                  <a:pt x="1180477" y="0"/>
                </a:moveTo>
                <a:lnTo>
                  <a:pt x="220391" y="0"/>
                </a:lnTo>
                <a:cubicBezTo>
                  <a:pt x="98672" y="0"/>
                  <a:pt x="0" y="98672"/>
                  <a:pt x="0" y="220391"/>
                </a:cubicBezTo>
                <a:lnTo>
                  <a:pt x="0" y="3380635"/>
                </a:lnTo>
                <a:lnTo>
                  <a:pt x="100134" y="3380635"/>
                </a:lnTo>
                <a:lnTo>
                  <a:pt x="100134" y="247773"/>
                </a:lnTo>
                <a:cubicBezTo>
                  <a:pt x="100134" y="165896"/>
                  <a:pt x="166508" y="99522"/>
                  <a:pt x="248385" y="99522"/>
                </a:cubicBezTo>
                <a:lnTo>
                  <a:pt x="1180477" y="9952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6" tIns="45687" rIns="91376" bIns="45687" anchor="ctr"/>
          <a:lstStyle/>
          <a:p>
            <a:pPr algn="ctr" fontAlgn="auto"/>
            <a:endParaRPr lang="zh-CN" altLang="en-US" noProof="1">
              <a:latin typeface="微软雅黑" panose="020B0503020204020204" charset="-122"/>
              <a:ea typeface="微软雅黑" panose="020B0503020204020204" charset="-122"/>
            </a:endParaRPr>
          </a:p>
        </p:txBody>
      </p:sp>
      <p:grpSp>
        <p:nvGrpSpPr>
          <p:cNvPr id="7" name="组合 6"/>
          <p:cNvGrpSpPr/>
          <p:nvPr/>
        </p:nvGrpSpPr>
        <p:grpSpPr>
          <a:xfrm>
            <a:off x="2730746" y="1437950"/>
            <a:ext cx="1011389" cy="563745"/>
            <a:chOff x="2730746" y="1641150"/>
            <a:chExt cx="1011389" cy="563745"/>
          </a:xfrm>
        </p:grpSpPr>
        <p:sp>
          <p:nvSpPr>
            <p:cNvPr id="77" name="任意多边形 76"/>
            <p:cNvSpPr/>
            <p:nvPr/>
          </p:nvSpPr>
          <p:spPr>
            <a:xfrm flipV="1">
              <a:off x="2730746" y="1641150"/>
              <a:ext cx="1011389" cy="563745"/>
            </a:xfrm>
            <a:custGeom>
              <a:avLst/>
              <a:gdLst>
                <a:gd name="connsiteX0" fmla="*/ 768170 w 1294229"/>
                <a:gd name="connsiteY0" fmla="*/ 0 h 731522"/>
                <a:gd name="connsiteX1" fmla="*/ 1294229 w 1294229"/>
                <a:gd name="connsiteY1" fmla="*/ 0 h 731522"/>
                <a:gd name="connsiteX2" fmla="*/ 1294229 w 1294229"/>
                <a:gd name="connsiteY2" fmla="*/ 228601 h 731522"/>
                <a:gd name="connsiteX3" fmla="*/ 1294229 w 1294229"/>
                <a:gd name="connsiteY3" fmla="*/ 330240 h 731522"/>
                <a:gd name="connsiteX4" fmla="*/ 1294229 w 1294229"/>
                <a:gd name="connsiteY4" fmla="*/ 502921 h 731522"/>
                <a:gd name="connsiteX5" fmla="*/ 1065629 w 1294229"/>
                <a:gd name="connsiteY5" fmla="*/ 731521 h 731522"/>
                <a:gd name="connsiteX6" fmla="*/ 526059 w 1294229"/>
                <a:gd name="connsiteY6" fmla="*/ 731521 h 731522"/>
                <a:gd name="connsiteX7" fmla="*/ 526059 w 1294229"/>
                <a:gd name="connsiteY7" fmla="*/ 731522 h 731522"/>
                <a:gd name="connsiteX8" fmla="*/ 0 w 1294229"/>
                <a:gd name="connsiteY8" fmla="*/ 731522 h 731522"/>
                <a:gd name="connsiteX9" fmla="*/ 0 w 1294229"/>
                <a:gd name="connsiteY9" fmla="*/ 401282 h 731522"/>
                <a:gd name="connsiteX10" fmla="*/ 1 w 1294229"/>
                <a:gd name="connsiteY10" fmla="*/ 401282 h 731522"/>
                <a:gd name="connsiteX11" fmla="*/ 1 w 1294229"/>
                <a:gd name="connsiteY11" fmla="*/ 228601 h 731522"/>
                <a:gd name="connsiteX12" fmla="*/ 228601 w 1294229"/>
                <a:gd name="connsiteY12" fmla="*/ 1 h 731522"/>
                <a:gd name="connsiteX13" fmla="*/ 768170 w 1294229"/>
                <a:gd name="connsiteY13" fmla="*/ 1 h 7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4229" h="731522">
                  <a:moveTo>
                    <a:pt x="768170" y="0"/>
                  </a:moveTo>
                  <a:lnTo>
                    <a:pt x="1294229" y="0"/>
                  </a:lnTo>
                  <a:lnTo>
                    <a:pt x="1294229" y="228601"/>
                  </a:lnTo>
                  <a:lnTo>
                    <a:pt x="1294229" y="330240"/>
                  </a:lnTo>
                  <a:lnTo>
                    <a:pt x="1294229" y="502921"/>
                  </a:lnTo>
                  <a:cubicBezTo>
                    <a:pt x="1294229" y="629173"/>
                    <a:pt x="1191881" y="731521"/>
                    <a:pt x="1065629" y="731521"/>
                  </a:cubicBezTo>
                  <a:lnTo>
                    <a:pt x="526059" y="731521"/>
                  </a:lnTo>
                  <a:lnTo>
                    <a:pt x="526059" y="731522"/>
                  </a:lnTo>
                  <a:lnTo>
                    <a:pt x="0" y="731522"/>
                  </a:lnTo>
                  <a:lnTo>
                    <a:pt x="0" y="401282"/>
                  </a:lnTo>
                  <a:lnTo>
                    <a:pt x="1" y="401282"/>
                  </a:lnTo>
                  <a:lnTo>
                    <a:pt x="1" y="228601"/>
                  </a:lnTo>
                  <a:cubicBezTo>
                    <a:pt x="1" y="102349"/>
                    <a:pt x="102349" y="1"/>
                    <a:pt x="228601" y="1"/>
                  </a:cubicBezTo>
                  <a:lnTo>
                    <a:pt x="768170" y="1"/>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6" tIns="45687" rIns="91376" bIns="45687" anchor="ctr"/>
            <a:lstStyle/>
            <a:p>
              <a:pPr algn="ctr"/>
              <a:endParaRPr lang="zh-CN" altLang="en-US">
                <a:solidFill>
                  <a:srgbClr val="FFFFFF"/>
                </a:solidFill>
                <a:latin typeface="微软雅黑" panose="020B0503020204020204" charset="-122"/>
                <a:ea typeface="微软雅黑" panose="020B0503020204020204" charset="-122"/>
              </a:endParaRPr>
            </a:p>
          </p:txBody>
        </p:sp>
        <p:sp>
          <p:nvSpPr>
            <p:cNvPr id="80" name="矩形 79"/>
            <p:cNvSpPr/>
            <p:nvPr/>
          </p:nvSpPr>
          <p:spPr>
            <a:xfrm>
              <a:off x="2956234" y="1738344"/>
              <a:ext cx="560437" cy="369332"/>
            </a:xfrm>
            <a:prstGeom prst="rect">
              <a:avLst/>
            </a:prstGeom>
          </p:spPr>
          <p:txBody>
            <a:bodyPr wrap="square" lIns="91376" tIns="45687" rIns="91376" bIns="45687">
              <a:spAutoFit/>
            </a:bodyPr>
            <a:lstStyle/>
            <a:p>
              <a:r>
                <a:rPr lang="en-US" altLang="zh-CN" b="1" dirty="0">
                  <a:solidFill>
                    <a:schemeClr val="bg1"/>
                  </a:solidFill>
                  <a:latin typeface="微软雅黑" panose="020B0503020204020204" charset="-122"/>
                  <a:ea typeface="微软雅黑" panose="020B0503020204020204" charset="-122"/>
                </a:rPr>
                <a:t>05                 </a:t>
              </a:r>
              <a:endParaRPr lang="zh-CN" altLang="en-US"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a:off x="3046653" y="2201191"/>
            <a:ext cx="835922" cy="500308"/>
            <a:chOff x="3046653" y="2404391"/>
            <a:chExt cx="835922" cy="500308"/>
          </a:xfrm>
        </p:grpSpPr>
        <p:sp>
          <p:nvSpPr>
            <p:cNvPr id="78" name="任意多边形 77"/>
            <p:cNvSpPr/>
            <p:nvPr/>
          </p:nvSpPr>
          <p:spPr>
            <a:xfrm>
              <a:off x="3046653" y="2404391"/>
              <a:ext cx="822277" cy="500308"/>
            </a:xfrm>
            <a:custGeom>
              <a:avLst/>
              <a:gdLst>
                <a:gd name="connsiteX0" fmla="*/ 768170 w 1294229"/>
                <a:gd name="connsiteY0" fmla="*/ 0 h 731522"/>
                <a:gd name="connsiteX1" fmla="*/ 1294229 w 1294229"/>
                <a:gd name="connsiteY1" fmla="*/ 0 h 731522"/>
                <a:gd name="connsiteX2" fmla="*/ 1294229 w 1294229"/>
                <a:gd name="connsiteY2" fmla="*/ 228601 h 731522"/>
                <a:gd name="connsiteX3" fmla="*/ 1294229 w 1294229"/>
                <a:gd name="connsiteY3" fmla="*/ 330240 h 731522"/>
                <a:gd name="connsiteX4" fmla="*/ 1294229 w 1294229"/>
                <a:gd name="connsiteY4" fmla="*/ 502921 h 731522"/>
                <a:gd name="connsiteX5" fmla="*/ 1065629 w 1294229"/>
                <a:gd name="connsiteY5" fmla="*/ 731521 h 731522"/>
                <a:gd name="connsiteX6" fmla="*/ 526059 w 1294229"/>
                <a:gd name="connsiteY6" fmla="*/ 731521 h 731522"/>
                <a:gd name="connsiteX7" fmla="*/ 526059 w 1294229"/>
                <a:gd name="connsiteY7" fmla="*/ 731522 h 731522"/>
                <a:gd name="connsiteX8" fmla="*/ 0 w 1294229"/>
                <a:gd name="connsiteY8" fmla="*/ 731522 h 731522"/>
                <a:gd name="connsiteX9" fmla="*/ 0 w 1294229"/>
                <a:gd name="connsiteY9" fmla="*/ 401282 h 731522"/>
                <a:gd name="connsiteX10" fmla="*/ 1 w 1294229"/>
                <a:gd name="connsiteY10" fmla="*/ 401282 h 731522"/>
                <a:gd name="connsiteX11" fmla="*/ 1 w 1294229"/>
                <a:gd name="connsiteY11" fmla="*/ 228601 h 731522"/>
                <a:gd name="connsiteX12" fmla="*/ 228601 w 1294229"/>
                <a:gd name="connsiteY12" fmla="*/ 1 h 731522"/>
                <a:gd name="connsiteX13" fmla="*/ 768170 w 1294229"/>
                <a:gd name="connsiteY13" fmla="*/ 1 h 7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4229" h="731522">
                  <a:moveTo>
                    <a:pt x="768170" y="0"/>
                  </a:moveTo>
                  <a:lnTo>
                    <a:pt x="1294229" y="0"/>
                  </a:lnTo>
                  <a:lnTo>
                    <a:pt x="1294229" y="228601"/>
                  </a:lnTo>
                  <a:lnTo>
                    <a:pt x="1294229" y="330240"/>
                  </a:lnTo>
                  <a:lnTo>
                    <a:pt x="1294229" y="502921"/>
                  </a:lnTo>
                  <a:cubicBezTo>
                    <a:pt x="1294229" y="629173"/>
                    <a:pt x="1191881" y="731521"/>
                    <a:pt x="1065629" y="731521"/>
                  </a:cubicBezTo>
                  <a:lnTo>
                    <a:pt x="526059" y="731521"/>
                  </a:lnTo>
                  <a:lnTo>
                    <a:pt x="526059" y="731522"/>
                  </a:lnTo>
                  <a:lnTo>
                    <a:pt x="0" y="731522"/>
                  </a:lnTo>
                  <a:lnTo>
                    <a:pt x="0" y="401282"/>
                  </a:lnTo>
                  <a:lnTo>
                    <a:pt x="1" y="401282"/>
                  </a:lnTo>
                  <a:lnTo>
                    <a:pt x="1" y="228601"/>
                  </a:lnTo>
                  <a:cubicBezTo>
                    <a:pt x="1" y="102349"/>
                    <a:pt x="102349" y="1"/>
                    <a:pt x="228601" y="1"/>
                  </a:cubicBezTo>
                  <a:lnTo>
                    <a:pt x="768170" y="1"/>
                  </a:lnTo>
                  <a:close/>
                </a:path>
              </a:pathLst>
            </a:cu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76" tIns="45687" rIns="91376" bIns="45687" anchor="ctr"/>
            <a:lstStyle/>
            <a:p>
              <a:pPr algn="ctr"/>
              <a:endParaRPr lang="zh-CN" altLang="en-US">
                <a:solidFill>
                  <a:srgbClr val="FFFFFF"/>
                </a:solidFill>
                <a:latin typeface="微软雅黑" panose="020B0503020204020204" charset="-122"/>
                <a:ea typeface="微软雅黑" panose="020B0503020204020204" charset="-122"/>
              </a:endParaRPr>
            </a:p>
          </p:txBody>
        </p:sp>
        <p:sp>
          <p:nvSpPr>
            <p:cNvPr id="81" name="矩形 80"/>
            <p:cNvSpPr/>
            <p:nvPr/>
          </p:nvSpPr>
          <p:spPr>
            <a:xfrm>
              <a:off x="3204491" y="2506268"/>
              <a:ext cx="678084" cy="369332"/>
            </a:xfrm>
            <a:prstGeom prst="rect">
              <a:avLst/>
            </a:prstGeom>
          </p:spPr>
          <p:txBody>
            <a:bodyPr wrap="square" lIns="91376" tIns="45687" rIns="91376" bIns="45687">
              <a:spAutoFit/>
            </a:bodyPr>
            <a:lstStyle/>
            <a:p>
              <a:r>
                <a:rPr lang="en-US" altLang="zh-CN" b="1" dirty="0">
                  <a:solidFill>
                    <a:schemeClr val="bg1"/>
                  </a:solidFill>
                  <a:latin typeface="微软雅黑" panose="020B0503020204020204" charset="-122"/>
                  <a:ea typeface="微软雅黑" panose="020B0503020204020204" charset="-122"/>
                </a:rPr>
                <a:t>03</a:t>
              </a:r>
              <a:endParaRPr lang="zh-CN" altLang="en-US" b="1" dirty="0">
                <a:solidFill>
                  <a:schemeClr val="bg1"/>
                </a:solidFill>
                <a:latin typeface="微软雅黑" panose="020B0503020204020204" charset="-122"/>
                <a:ea typeface="微软雅黑" panose="020B0503020204020204" charset="-122"/>
              </a:endParaRPr>
            </a:p>
          </p:txBody>
        </p:sp>
      </p:grpSp>
      <p:grpSp>
        <p:nvGrpSpPr>
          <p:cNvPr id="3" name="组合 2"/>
          <p:cNvGrpSpPr/>
          <p:nvPr/>
        </p:nvGrpSpPr>
        <p:grpSpPr>
          <a:xfrm>
            <a:off x="2316551" y="2889286"/>
            <a:ext cx="1041311" cy="587682"/>
            <a:chOff x="2316551" y="3092486"/>
            <a:chExt cx="1041311" cy="587682"/>
          </a:xfrm>
        </p:grpSpPr>
        <p:sp>
          <p:nvSpPr>
            <p:cNvPr id="76" name="任意多边形 75"/>
            <p:cNvSpPr/>
            <p:nvPr/>
          </p:nvSpPr>
          <p:spPr>
            <a:xfrm flipV="1">
              <a:off x="2316551" y="3092486"/>
              <a:ext cx="1041311" cy="587682"/>
            </a:xfrm>
            <a:custGeom>
              <a:avLst/>
              <a:gdLst>
                <a:gd name="connsiteX0" fmla="*/ 768170 w 1294229"/>
                <a:gd name="connsiteY0" fmla="*/ 0 h 731522"/>
                <a:gd name="connsiteX1" fmla="*/ 1294229 w 1294229"/>
                <a:gd name="connsiteY1" fmla="*/ 0 h 731522"/>
                <a:gd name="connsiteX2" fmla="*/ 1294229 w 1294229"/>
                <a:gd name="connsiteY2" fmla="*/ 228601 h 731522"/>
                <a:gd name="connsiteX3" fmla="*/ 1294229 w 1294229"/>
                <a:gd name="connsiteY3" fmla="*/ 330240 h 731522"/>
                <a:gd name="connsiteX4" fmla="*/ 1294229 w 1294229"/>
                <a:gd name="connsiteY4" fmla="*/ 502921 h 731522"/>
                <a:gd name="connsiteX5" fmla="*/ 1065629 w 1294229"/>
                <a:gd name="connsiteY5" fmla="*/ 731521 h 731522"/>
                <a:gd name="connsiteX6" fmla="*/ 526059 w 1294229"/>
                <a:gd name="connsiteY6" fmla="*/ 731521 h 731522"/>
                <a:gd name="connsiteX7" fmla="*/ 526059 w 1294229"/>
                <a:gd name="connsiteY7" fmla="*/ 731522 h 731522"/>
                <a:gd name="connsiteX8" fmla="*/ 0 w 1294229"/>
                <a:gd name="connsiteY8" fmla="*/ 731522 h 731522"/>
                <a:gd name="connsiteX9" fmla="*/ 0 w 1294229"/>
                <a:gd name="connsiteY9" fmla="*/ 401282 h 731522"/>
                <a:gd name="connsiteX10" fmla="*/ 1 w 1294229"/>
                <a:gd name="connsiteY10" fmla="*/ 401282 h 731522"/>
                <a:gd name="connsiteX11" fmla="*/ 1 w 1294229"/>
                <a:gd name="connsiteY11" fmla="*/ 228601 h 731522"/>
                <a:gd name="connsiteX12" fmla="*/ 228601 w 1294229"/>
                <a:gd name="connsiteY12" fmla="*/ 1 h 731522"/>
                <a:gd name="connsiteX13" fmla="*/ 768170 w 1294229"/>
                <a:gd name="connsiteY13" fmla="*/ 1 h 7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4229" h="731522">
                  <a:moveTo>
                    <a:pt x="768170" y="0"/>
                  </a:moveTo>
                  <a:lnTo>
                    <a:pt x="1294229" y="0"/>
                  </a:lnTo>
                  <a:lnTo>
                    <a:pt x="1294229" y="228601"/>
                  </a:lnTo>
                  <a:lnTo>
                    <a:pt x="1294229" y="330240"/>
                  </a:lnTo>
                  <a:lnTo>
                    <a:pt x="1294229" y="502921"/>
                  </a:lnTo>
                  <a:cubicBezTo>
                    <a:pt x="1294229" y="629173"/>
                    <a:pt x="1191881" y="731521"/>
                    <a:pt x="1065629" y="731521"/>
                  </a:cubicBezTo>
                  <a:lnTo>
                    <a:pt x="526059" y="731521"/>
                  </a:lnTo>
                  <a:lnTo>
                    <a:pt x="526059" y="731522"/>
                  </a:lnTo>
                  <a:lnTo>
                    <a:pt x="0" y="731522"/>
                  </a:lnTo>
                  <a:lnTo>
                    <a:pt x="0" y="401282"/>
                  </a:lnTo>
                  <a:lnTo>
                    <a:pt x="1" y="401282"/>
                  </a:lnTo>
                  <a:lnTo>
                    <a:pt x="1" y="228601"/>
                  </a:lnTo>
                  <a:cubicBezTo>
                    <a:pt x="1" y="102349"/>
                    <a:pt x="102349" y="1"/>
                    <a:pt x="228601" y="1"/>
                  </a:cubicBezTo>
                  <a:lnTo>
                    <a:pt x="768170" y="1"/>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6" tIns="45687" rIns="91376" bIns="45687" anchor="ctr"/>
            <a:lstStyle/>
            <a:p>
              <a:pPr algn="ctr"/>
              <a:endParaRPr lang="zh-CN" altLang="en-US">
                <a:solidFill>
                  <a:srgbClr val="FFFFFF"/>
                </a:solidFill>
                <a:latin typeface="微软雅黑" panose="020B0503020204020204" charset="-122"/>
                <a:ea typeface="微软雅黑" panose="020B0503020204020204" charset="-122"/>
              </a:endParaRPr>
            </a:p>
          </p:txBody>
        </p:sp>
        <p:sp>
          <p:nvSpPr>
            <p:cNvPr id="82" name="矩形 81"/>
            <p:cNvSpPr/>
            <p:nvPr/>
          </p:nvSpPr>
          <p:spPr>
            <a:xfrm>
              <a:off x="2541441" y="3200347"/>
              <a:ext cx="631025" cy="369332"/>
            </a:xfrm>
            <a:prstGeom prst="rect">
              <a:avLst/>
            </a:prstGeom>
          </p:spPr>
          <p:txBody>
            <a:bodyPr wrap="square" lIns="91376" tIns="45687" rIns="91376" bIns="45687">
              <a:spAutoFit/>
            </a:bodyPr>
            <a:lstStyle/>
            <a:p>
              <a:r>
                <a:rPr lang="en-US" altLang="zh-CN" b="1" dirty="0">
                  <a:solidFill>
                    <a:schemeClr val="bg1"/>
                  </a:solidFill>
                  <a:latin typeface="微软雅黑" panose="020B0503020204020204" charset="-122"/>
                  <a:ea typeface="微软雅黑" panose="020B0503020204020204" charset="-122"/>
                </a:rPr>
                <a:t>01                    </a:t>
              </a:r>
              <a:endParaRPr lang="zh-CN" altLang="en-US" b="1" dirty="0">
                <a:solidFill>
                  <a:schemeClr val="bg1"/>
                </a:solidFill>
                <a:latin typeface="微软雅黑" panose="020B0503020204020204" charset="-122"/>
                <a:ea typeface="微软雅黑" panose="020B0503020204020204" charset="-122"/>
              </a:endParaRPr>
            </a:p>
          </p:txBody>
        </p:sp>
      </p:grpSp>
      <p:grpSp>
        <p:nvGrpSpPr>
          <p:cNvPr id="6" name="组合 5"/>
          <p:cNvGrpSpPr/>
          <p:nvPr/>
        </p:nvGrpSpPr>
        <p:grpSpPr>
          <a:xfrm>
            <a:off x="5090254" y="1961863"/>
            <a:ext cx="885713" cy="500308"/>
            <a:chOff x="4813614" y="2165063"/>
            <a:chExt cx="885713" cy="500308"/>
          </a:xfrm>
        </p:grpSpPr>
        <p:sp>
          <p:nvSpPr>
            <p:cNvPr id="74" name="任意多边形 73"/>
            <p:cNvSpPr/>
            <p:nvPr/>
          </p:nvSpPr>
          <p:spPr>
            <a:xfrm>
              <a:off x="4813614" y="2165063"/>
              <a:ext cx="885713" cy="500308"/>
            </a:xfrm>
            <a:custGeom>
              <a:avLst/>
              <a:gdLst>
                <a:gd name="connsiteX0" fmla="*/ 768170 w 1294229"/>
                <a:gd name="connsiteY0" fmla="*/ 0 h 731522"/>
                <a:gd name="connsiteX1" fmla="*/ 1294229 w 1294229"/>
                <a:gd name="connsiteY1" fmla="*/ 0 h 731522"/>
                <a:gd name="connsiteX2" fmla="*/ 1294229 w 1294229"/>
                <a:gd name="connsiteY2" fmla="*/ 228601 h 731522"/>
                <a:gd name="connsiteX3" fmla="*/ 1294229 w 1294229"/>
                <a:gd name="connsiteY3" fmla="*/ 330240 h 731522"/>
                <a:gd name="connsiteX4" fmla="*/ 1294229 w 1294229"/>
                <a:gd name="connsiteY4" fmla="*/ 502921 h 731522"/>
                <a:gd name="connsiteX5" fmla="*/ 1065629 w 1294229"/>
                <a:gd name="connsiteY5" fmla="*/ 731521 h 731522"/>
                <a:gd name="connsiteX6" fmla="*/ 526059 w 1294229"/>
                <a:gd name="connsiteY6" fmla="*/ 731521 h 731522"/>
                <a:gd name="connsiteX7" fmla="*/ 526059 w 1294229"/>
                <a:gd name="connsiteY7" fmla="*/ 731522 h 731522"/>
                <a:gd name="connsiteX8" fmla="*/ 0 w 1294229"/>
                <a:gd name="connsiteY8" fmla="*/ 731522 h 731522"/>
                <a:gd name="connsiteX9" fmla="*/ 0 w 1294229"/>
                <a:gd name="connsiteY9" fmla="*/ 401282 h 731522"/>
                <a:gd name="connsiteX10" fmla="*/ 1 w 1294229"/>
                <a:gd name="connsiteY10" fmla="*/ 401282 h 731522"/>
                <a:gd name="connsiteX11" fmla="*/ 1 w 1294229"/>
                <a:gd name="connsiteY11" fmla="*/ 228601 h 731522"/>
                <a:gd name="connsiteX12" fmla="*/ 228601 w 1294229"/>
                <a:gd name="connsiteY12" fmla="*/ 1 h 731522"/>
                <a:gd name="connsiteX13" fmla="*/ 768170 w 1294229"/>
                <a:gd name="connsiteY13" fmla="*/ 1 h 7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4229" h="731522">
                  <a:moveTo>
                    <a:pt x="768170" y="0"/>
                  </a:moveTo>
                  <a:lnTo>
                    <a:pt x="1294229" y="0"/>
                  </a:lnTo>
                  <a:lnTo>
                    <a:pt x="1294229" y="228601"/>
                  </a:lnTo>
                  <a:lnTo>
                    <a:pt x="1294229" y="330240"/>
                  </a:lnTo>
                  <a:lnTo>
                    <a:pt x="1294229" y="502921"/>
                  </a:lnTo>
                  <a:cubicBezTo>
                    <a:pt x="1294229" y="629173"/>
                    <a:pt x="1191881" y="731521"/>
                    <a:pt x="1065629" y="731521"/>
                  </a:cubicBezTo>
                  <a:lnTo>
                    <a:pt x="526059" y="731521"/>
                  </a:lnTo>
                  <a:lnTo>
                    <a:pt x="526059" y="731522"/>
                  </a:lnTo>
                  <a:lnTo>
                    <a:pt x="0" y="731522"/>
                  </a:lnTo>
                  <a:lnTo>
                    <a:pt x="0" y="401282"/>
                  </a:lnTo>
                  <a:lnTo>
                    <a:pt x="1" y="401282"/>
                  </a:lnTo>
                  <a:lnTo>
                    <a:pt x="1" y="228601"/>
                  </a:lnTo>
                  <a:cubicBezTo>
                    <a:pt x="1" y="102349"/>
                    <a:pt x="102349" y="1"/>
                    <a:pt x="228601" y="1"/>
                  </a:cubicBezTo>
                  <a:lnTo>
                    <a:pt x="768170" y="1"/>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6" tIns="45687" rIns="91376" bIns="45687" anchor="ctr"/>
            <a:lstStyle/>
            <a:p>
              <a:pPr algn="ctr"/>
              <a:endParaRPr lang="zh-CN" altLang="en-US">
                <a:solidFill>
                  <a:srgbClr val="FFFFFF"/>
                </a:solidFill>
                <a:latin typeface="微软雅黑" panose="020B0503020204020204" charset="-122"/>
                <a:ea typeface="微软雅黑" panose="020B0503020204020204" charset="-122"/>
              </a:endParaRPr>
            </a:p>
          </p:txBody>
        </p:sp>
        <p:sp>
          <p:nvSpPr>
            <p:cNvPr id="83" name="矩形 82"/>
            <p:cNvSpPr/>
            <p:nvPr/>
          </p:nvSpPr>
          <p:spPr>
            <a:xfrm>
              <a:off x="4972674" y="2228639"/>
              <a:ext cx="560437" cy="369332"/>
            </a:xfrm>
            <a:prstGeom prst="rect">
              <a:avLst/>
            </a:prstGeom>
          </p:spPr>
          <p:txBody>
            <a:bodyPr wrap="square" lIns="91376" tIns="45687" rIns="91376" bIns="45687">
              <a:spAutoFit/>
            </a:bodyPr>
            <a:lstStyle/>
            <a:p>
              <a:r>
                <a:rPr lang="en-US" altLang="zh-CN" b="1" dirty="0">
                  <a:solidFill>
                    <a:schemeClr val="bg1"/>
                  </a:solidFill>
                  <a:latin typeface="微软雅黑" panose="020B0503020204020204" charset="-122"/>
                  <a:ea typeface="微软雅黑" panose="020B0503020204020204" charset="-122"/>
                </a:rPr>
                <a:t>04                 </a:t>
              </a:r>
              <a:endParaRPr lang="zh-CN" altLang="en-US" b="1" dirty="0">
                <a:solidFill>
                  <a:schemeClr val="bg1"/>
                </a:solidFill>
                <a:latin typeface="微软雅黑" panose="020B0503020204020204" charset="-122"/>
                <a:ea typeface="微软雅黑" panose="020B0503020204020204" charset="-122"/>
              </a:endParaRPr>
            </a:p>
          </p:txBody>
        </p:sp>
      </p:grpSp>
      <p:grpSp>
        <p:nvGrpSpPr>
          <p:cNvPr id="5" name="组合 4"/>
          <p:cNvGrpSpPr/>
          <p:nvPr/>
        </p:nvGrpSpPr>
        <p:grpSpPr>
          <a:xfrm>
            <a:off x="5791645" y="2560979"/>
            <a:ext cx="914439" cy="584092"/>
            <a:chOff x="5515005" y="2764179"/>
            <a:chExt cx="914439" cy="584092"/>
          </a:xfrm>
        </p:grpSpPr>
        <p:sp>
          <p:nvSpPr>
            <p:cNvPr id="75" name="任意多边形 74"/>
            <p:cNvSpPr/>
            <p:nvPr/>
          </p:nvSpPr>
          <p:spPr>
            <a:xfrm>
              <a:off x="5515005" y="2764179"/>
              <a:ext cx="914439" cy="584092"/>
            </a:xfrm>
            <a:custGeom>
              <a:avLst/>
              <a:gdLst>
                <a:gd name="connsiteX0" fmla="*/ 768170 w 1294229"/>
                <a:gd name="connsiteY0" fmla="*/ 0 h 731522"/>
                <a:gd name="connsiteX1" fmla="*/ 1294229 w 1294229"/>
                <a:gd name="connsiteY1" fmla="*/ 0 h 731522"/>
                <a:gd name="connsiteX2" fmla="*/ 1294229 w 1294229"/>
                <a:gd name="connsiteY2" fmla="*/ 228601 h 731522"/>
                <a:gd name="connsiteX3" fmla="*/ 1294229 w 1294229"/>
                <a:gd name="connsiteY3" fmla="*/ 330240 h 731522"/>
                <a:gd name="connsiteX4" fmla="*/ 1294229 w 1294229"/>
                <a:gd name="connsiteY4" fmla="*/ 502921 h 731522"/>
                <a:gd name="connsiteX5" fmla="*/ 1065629 w 1294229"/>
                <a:gd name="connsiteY5" fmla="*/ 731521 h 731522"/>
                <a:gd name="connsiteX6" fmla="*/ 526059 w 1294229"/>
                <a:gd name="connsiteY6" fmla="*/ 731521 h 731522"/>
                <a:gd name="connsiteX7" fmla="*/ 526059 w 1294229"/>
                <a:gd name="connsiteY7" fmla="*/ 731522 h 731522"/>
                <a:gd name="connsiteX8" fmla="*/ 0 w 1294229"/>
                <a:gd name="connsiteY8" fmla="*/ 731522 h 731522"/>
                <a:gd name="connsiteX9" fmla="*/ 0 w 1294229"/>
                <a:gd name="connsiteY9" fmla="*/ 401282 h 731522"/>
                <a:gd name="connsiteX10" fmla="*/ 1 w 1294229"/>
                <a:gd name="connsiteY10" fmla="*/ 401282 h 731522"/>
                <a:gd name="connsiteX11" fmla="*/ 1 w 1294229"/>
                <a:gd name="connsiteY11" fmla="*/ 228601 h 731522"/>
                <a:gd name="connsiteX12" fmla="*/ 228601 w 1294229"/>
                <a:gd name="connsiteY12" fmla="*/ 1 h 731522"/>
                <a:gd name="connsiteX13" fmla="*/ 768170 w 1294229"/>
                <a:gd name="connsiteY13" fmla="*/ 1 h 7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4229" h="731522">
                  <a:moveTo>
                    <a:pt x="768170" y="0"/>
                  </a:moveTo>
                  <a:lnTo>
                    <a:pt x="1294229" y="0"/>
                  </a:lnTo>
                  <a:lnTo>
                    <a:pt x="1294229" y="228601"/>
                  </a:lnTo>
                  <a:lnTo>
                    <a:pt x="1294229" y="330240"/>
                  </a:lnTo>
                  <a:lnTo>
                    <a:pt x="1294229" y="502921"/>
                  </a:lnTo>
                  <a:cubicBezTo>
                    <a:pt x="1294229" y="629173"/>
                    <a:pt x="1191881" y="731521"/>
                    <a:pt x="1065629" y="731521"/>
                  </a:cubicBezTo>
                  <a:lnTo>
                    <a:pt x="526059" y="731521"/>
                  </a:lnTo>
                  <a:lnTo>
                    <a:pt x="526059" y="731522"/>
                  </a:lnTo>
                  <a:lnTo>
                    <a:pt x="0" y="731522"/>
                  </a:lnTo>
                  <a:lnTo>
                    <a:pt x="0" y="401282"/>
                  </a:lnTo>
                  <a:lnTo>
                    <a:pt x="1" y="401282"/>
                  </a:lnTo>
                  <a:lnTo>
                    <a:pt x="1" y="228601"/>
                  </a:lnTo>
                  <a:cubicBezTo>
                    <a:pt x="1" y="102349"/>
                    <a:pt x="102349" y="1"/>
                    <a:pt x="228601" y="1"/>
                  </a:cubicBezTo>
                  <a:lnTo>
                    <a:pt x="768170" y="1"/>
                  </a:lnTo>
                  <a:close/>
                </a:path>
              </a:pathLst>
            </a:cu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76" tIns="45687" rIns="91376" bIns="45687" anchor="ctr"/>
            <a:lstStyle/>
            <a:p>
              <a:pPr algn="ctr"/>
              <a:endParaRPr lang="zh-CN" altLang="en-US">
                <a:solidFill>
                  <a:srgbClr val="FFFFFF"/>
                </a:solidFill>
                <a:latin typeface="微软雅黑" panose="020B0503020204020204" charset="-122"/>
                <a:ea typeface="微软雅黑" panose="020B0503020204020204" charset="-122"/>
              </a:endParaRPr>
            </a:p>
          </p:txBody>
        </p:sp>
        <p:sp>
          <p:nvSpPr>
            <p:cNvPr id="84" name="矩形 83"/>
            <p:cNvSpPr/>
            <p:nvPr/>
          </p:nvSpPr>
          <p:spPr>
            <a:xfrm>
              <a:off x="5692016" y="2867253"/>
              <a:ext cx="560437" cy="369332"/>
            </a:xfrm>
            <a:prstGeom prst="rect">
              <a:avLst/>
            </a:prstGeom>
          </p:spPr>
          <p:txBody>
            <a:bodyPr wrap="square" lIns="91376" tIns="45687" rIns="91376" bIns="45687">
              <a:spAutoFit/>
            </a:bodyPr>
            <a:lstStyle/>
            <a:p>
              <a:r>
                <a:rPr lang="en-US" altLang="zh-CN" b="1" dirty="0">
                  <a:solidFill>
                    <a:schemeClr val="bg1"/>
                  </a:solidFill>
                  <a:latin typeface="微软雅黑" panose="020B0503020204020204" charset="-122"/>
                  <a:ea typeface="微软雅黑" panose="020B0503020204020204" charset="-122"/>
                </a:rPr>
                <a:t>02                 </a:t>
              </a:r>
              <a:endParaRPr lang="zh-CN" altLang="en-US" b="1" dirty="0">
                <a:solidFill>
                  <a:schemeClr val="bg1"/>
                </a:solidFill>
                <a:latin typeface="微软雅黑" panose="020B0503020204020204" charset="-122"/>
                <a:ea typeface="微软雅黑" panose="020B0503020204020204" charset="-122"/>
              </a:endParaRPr>
            </a:p>
          </p:txBody>
        </p:sp>
      </p:grpSp>
      <p:sp>
        <p:nvSpPr>
          <p:cNvPr id="85" name="文本框 51"/>
          <p:cNvSpPr txBox="1">
            <a:spLocks noChangeArrowheads="1"/>
          </p:cNvSpPr>
          <p:nvPr/>
        </p:nvSpPr>
        <p:spPr bwMode="auto">
          <a:xfrm>
            <a:off x="5976082" y="2028689"/>
            <a:ext cx="2691419" cy="64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6" tIns="45687" rIns="91376" bIns="45687">
            <a:spAutoFit/>
          </a:bodyPr>
          <a:lstStyle/>
          <a:p>
            <a:pPr algn="ctr">
              <a:lnSpc>
                <a:spcPct val="150000"/>
              </a:lnSpc>
            </a:pPr>
            <a:r>
              <a:rPr lang="zh-CN" altLang="en-US" sz="12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路线点位表</a:t>
            </a:r>
          </a:p>
          <a:p>
            <a:pPr algn="ctr">
              <a:lnSpc>
                <a:spcPct val="150000"/>
              </a:lnSpc>
            </a:pPr>
            <a:r>
              <a:rPr lang="en-US" altLang="zh-CN" sz="12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keypoints</a:t>
            </a:r>
          </a:p>
        </p:txBody>
      </p:sp>
      <p:sp>
        <p:nvSpPr>
          <p:cNvPr id="86" name="文本框 52"/>
          <p:cNvSpPr txBox="1">
            <a:spLocks noChangeArrowheads="1"/>
          </p:cNvSpPr>
          <p:nvPr/>
        </p:nvSpPr>
        <p:spPr bwMode="auto">
          <a:xfrm>
            <a:off x="5682003" y="3151880"/>
            <a:ext cx="3309589" cy="64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6" tIns="45687" rIns="91376" bIns="45687">
            <a:spAutoFit/>
          </a:bodyPr>
          <a:lstStyle/>
          <a:p>
            <a:pPr algn="ctr">
              <a:lnSpc>
                <a:spcPct val="150000"/>
              </a:lnSpc>
            </a:pPr>
            <a:r>
              <a:rPr lang="zh-CN" altLang="en-US" sz="12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密码权限表</a:t>
            </a:r>
          </a:p>
          <a:p>
            <a:pPr algn="ctr">
              <a:lnSpc>
                <a:spcPct val="150000"/>
              </a:lnSpc>
            </a:pPr>
            <a:r>
              <a:rPr lang="en-US" altLang="zh-CN" sz="12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rights</a:t>
            </a:r>
          </a:p>
        </p:txBody>
      </p:sp>
      <p:sp>
        <p:nvSpPr>
          <p:cNvPr id="87" name="文本框 53"/>
          <p:cNvSpPr txBox="1">
            <a:spLocks noChangeArrowheads="1"/>
          </p:cNvSpPr>
          <p:nvPr/>
        </p:nvSpPr>
        <p:spPr bwMode="auto">
          <a:xfrm>
            <a:off x="995318" y="1437937"/>
            <a:ext cx="1841901" cy="64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6" tIns="45687" rIns="91376" bIns="45687">
            <a:spAutoFit/>
          </a:bodyPr>
          <a:lstStyle/>
          <a:p>
            <a:pPr algn="ctr">
              <a:lnSpc>
                <a:spcPct val="150000"/>
              </a:lnSpc>
            </a:pPr>
            <a:r>
              <a:rPr lang="zh-CN" altLang="en-US" sz="12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活动记录表</a:t>
            </a:r>
          </a:p>
          <a:p>
            <a:pPr algn="ctr">
              <a:lnSpc>
                <a:spcPct val="150000"/>
              </a:lnSpc>
            </a:pPr>
            <a:r>
              <a:rPr lang="en-US" altLang="zh-CN" sz="12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activities</a:t>
            </a:r>
          </a:p>
        </p:txBody>
      </p:sp>
      <p:sp>
        <p:nvSpPr>
          <p:cNvPr id="88" name="文本框 54"/>
          <p:cNvSpPr txBox="1">
            <a:spLocks noChangeArrowheads="1"/>
          </p:cNvSpPr>
          <p:nvPr/>
        </p:nvSpPr>
        <p:spPr bwMode="auto">
          <a:xfrm>
            <a:off x="829341" y="2114685"/>
            <a:ext cx="2386716" cy="64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6" tIns="45687" rIns="91376" bIns="45687">
            <a:spAutoFit/>
          </a:bodyPr>
          <a:lstStyle/>
          <a:p>
            <a:pPr algn="ctr">
              <a:lnSpc>
                <a:spcPct val="150000"/>
              </a:lnSpc>
              <a:buClrTx/>
              <a:buSzTx/>
              <a:buFontTx/>
            </a:pPr>
            <a:r>
              <a:rPr lang="zh-CN" altLang="en-US" sz="12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路书表</a:t>
            </a:r>
          </a:p>
          <a:p>
            <a:pPr algn="ctr">
              <a:lnSpc>
                <a:spcPct val="150000"/>
              </a:lnSpc>
              <a:buClrTx/>
              <a:buSzTx/>
              <a:buFontTx/>
            </a:pPr>
            <a:r>
              <a:rPr lang="zh-CN" altLang="en-US" sz="12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routes</a:t>
            </a:r>
          </a:p>
        </p:txBody>
      </p:sp>
      <p:sp>
        <p:nvSpPr>
          <p:cNvPr id="89" name="文本框 55"/>
          <p:cNvSpPr txBox="1">
            <a:spLocks noChangeArrowheads="1"/>
          </p:cNvSpPr>
          <p:nvPr/>
        </p:nvSpPr>
        <p:spPr bwMode="auto">
          <a:xfrm>
            <a:off x="2213966" y="3480247"/>
            <a:ext cx="1238766" cy="64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6" tIns="45687" rIns="91376" bIns="45687">
            <a:spAutoFit/>
          </a:bodyPr>
          <a:lstStyle/>
          <a:p>
            <a:pPr algn="ctr">
              <a:lnSpc>
                <a:spcPct val="150000"/>
              </a:lnSpc>
              <a:buClrTx/>
              <a:buSzTx/>
              <a:buFontTx/>
            </a:pPr>
            <a:r>
              <a:rPr lang="zh-CN" altLang="en-US" sz="12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用户信息表users</a:t>
            </a:r>
          </a:p>
        </p:txBody>
      </p:sp>
      <p:grpSp>
        <p:nvGrpSpPr>
          <p:cNvPr id="2" name="组合 1"/>
          <p:cNvGrpSpPr/>
          <p:nvPr/>
        </p:nvGrpSpPr>
        <p:grpSpPr>
          <a:xfrm>
            <a:off x="3644265" y="3985895"/>
            <a:ext cx="1605915" cy="901700"/>
            <a:chOff x="4001235" y="4356082"/>
            <a:chExt cx="781581" cy="682225"/>
          </a:xfrm>
        </p:grpSpPr>
        <p:sp>
          <p:nvSpPr>
            <p:cNvPr id="73" name="矩形 72"/>
            <p:cNvSpPr/>
            <p:nvPr/>
          </p:nvSpPr>
          <p:spPr>
            <a:xfrm flipH="1">
              <a:off x="4001235" y="4356082"/>
              <a:ext cx="781581" cy="17235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6" tIns="45687" rIns="91376" bIns="45687" anchor="ctr"/>
            <a:lstStyle/>
            <a:p>
              <a:pPr algn="ctr"/>
              <a:endParaRPr lang="zh-CN" altLang="en-US">
                <a:solidFill>
                  <a:srgbClr val="FFFFFF"/>
                </a:solidFill>
                <a:latin typeface="微软雅黑" panose="020B0503020204020204" charset="-122"/>
                <a:ea typeface="微软雅黑" panose="020B0503020204020204" charset="-122"/>
              </a:endParaRPr>
            </a:p>
          </p:txBody>
        </p:sp>
        <p:sp>
          <p:nvSpPr>
            <p:cNvPr id="79" name="任意多边形 78"/>
            <p:cNvSpPr/>
            <p:nvPr/>
          </p:nvSpPr>
          <p:spPr>
            <a:xfrm flipH="1">
              <a:off x="4069138" y="4528424"/>
              <a:ext cx="690616" cy="509883"/>
            </a:xfrm>
            <a:custGeom>
              <a:avLst/>
              <a:gdLst>
                <a:gd name="connsiteX0" fmla="*/ 1009354 w 1009354"/>
                <a:gd name="connsiteY0" fmla="*/ 0 h 745990"/>
                <a:gd name="connsiteX1" fmla="*/ 0 w 1009354"/>
                <a:gd name="connsiteY1" fmla="*/ 0 h 745990"/>
                <a:gd name="connsiteX2" fmla="*/ 203670 w 1009354"/>
                <a:gd name="connsiteY2" fmla="*/ 745990 h 745990"/>
                <a:gd name="connsiteX3" fmla="*/ 805683 w 1009354"/>
                <a:gd name="connsiteY3" fmla="*/ 745990 h 745990"/>
              </a:gdLst>
              <a:ahLst/>
              <a:cxnLst>
                <a:cxn ang="0">
                  <a:pos x="connsiteX0" y="connsiteY0"/>
                </a:cxn>
                <a:cxn ang="0">
                  <a:pos x="connsiteX1" y="connsiteY1"/>
                </a:cxn>
                <a:cxn ang="0">
                  <a:pos x="connsiteX2" y="connsiteY2"/>
                </a:cxn>
                <a:cxn ang="0">
                  <a:pos x="connsiteX3" y="connsiteY3"/>
                </a:cxn>
              </a:cxnLst>
              <a:rect l="l" t="t" r="r" b="b"/>
              <a:pathLst>
                <a:path w="1009354" h="745990">
                  <a:moveTo>
                    <a:pt x="1009354" y="0"/>
                  </a:moveTo>
                  <a:lnTo>
                    <a:pt x="0" y="0"/>
                  </a:lnTo>
                  <a:lnTo>
                    <a:pt x="203670" y="745990"/>
                  </a:lnTo>
                  <a:lnTo>
                    <a:pt x="805683" y="74599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6" tIns="45687" rIns="91376" bIns="45687" anchor="ctr"/>
            <a:lstStyle/>
            <a:p>
              <a:pPr algn="ctr"/>
              <a:endParaRPr lang="zh-CN" altLang="en-US">
                <a:solidFill>
                  <a:srgbClr val="FFFFFF"/>
                </a:solidFill>
                <a:latin typeface="微软雅黑" panose="020B0503020204020204" charset="-122"/>
                <a:ea typeface="微软雅黑" panose="020B0503020204020204" charset="-122"/>
              </a:endParaRPr>
            </a:p>
          </p:txBody>
        </p:sp>
        <p:sp>
          <p:nvSpPr>
            <p:cNvPr id="8" name="矩形 7"/>
            <p:cNvSpPr/>
            <p:nvPr/>
          </p:nvSpPr>
          <p:spPr>
            <a:xfrm>
              <a:off x="4117128" y="4528560"/>
              <a:ext cx="656108" cy="254153"/>
            </a:xfrm>
            <a:prstGeom prst="rect">
              <a:avLst/>
            </a:prstGeom>
          </p:spPr>
          <p:txBody>
            <a:bodyPr wrap="square" lIns="91376" tIns="45687" rIns="91376" bIns="45687">
              <a:spAutoFit/>
            </a:bodyPr>
            <a:lstStyle/>
            <a:p>
              <a:r>
                <a:rPr lang="en-US" altLang="zh-CN" sz="1600" b="1" dirty="0">
                  <a:solidFill>
                    <a:schemeClr val="bg1"/>
                  </a:solidFill>
                  <a:latin typeface="微软雅黑" panose="020B0503020204020204" charset="-122"/>
                  <a:ea typeface="微软雅黑" panose="020B0503020204020204" charset="-122"/>
                  <a:cs typeface="Times New Roman" panose="02020603050405020304" pitchFamily="18" charset="0"/>
                </a:rPr>
                <a:t>road_book</a:t>
              </a:r>
            </a:p>
          </p:txBody>
        </p:sp>
      </p:grpSp>
      <p:grpSp>
        <p:nvGrpSpPr>
          <p:cNvPr id="10" name="组合 9"/>
          <p:cNvGrpSpPr/>
          <p:nvPr/>
        </p:nvGrpSpPr>
        <p:grpSpPr>
          <a:xfrm>
            <a:off x="5405363" y="1077802"/>
            <a:ext cx="914439" cy="584092"/>
            <a:chOff x="5405363" y="1281002"/>
            <a:chExt cx="914439" cy="584092"/>
          </a:xfrm>
        </p:grpSpPr>
        <p:sp>
          <p:nvSpPr>
            <p:cNvPr id="96" name="任意多边形 95"/>
            <p:cNvSpPr/>
            <p:nvPr/>
          </p:nvSpPr>
          <p:spPr>
            <a:xfrm>
              <a:off x="5405363" y="1281002"/>
              <a:ext cx="914439" cy="584092"/>
            </a:xfrm>
            <a:custGeom>
              <a:avLst/>
              <a:gdLst>
                <a:gd name="connsiteX0" fmla="*/ 768170 w 1294229"/>
                <a:gd name="connsiteY0" fmla="*/ 0 h 731522"/>
                <a:gd name="connsiteX1" fmla="*/ 1294229 w 1294229"/>
                <a:gd name="connsiteY1" fmla="*/ 0 h 731522"/>
                <a:gd name="connsiteX2" fmla="*/ 1294229 w 1294229"/>
                <a:gd name="connsiteY2" fmla="*/ 228601 h 731522"/>
                <a:gd name="connsiteX3" fmla="*/ 1294229 w 1294229"/>
                <a:gd name="connsiteY3" fmla="*/ 330240 h 731522"/>
                <a:gd name="connsiteX4" fmla="*/ 1294229 w 1294229"/>
                <a:gd name="connsiteY4" fmla="*/ 502921 h 731522"/>
                <a:gd name="connsiteX5" fmla="*/ 1065629 w 1294229"/>
                <a:gd name="connsiteY5" fmla="*/ 731521 h 731522"/>
                <a:gd name="connsiteX6" fmla="*/ 526059 w 1294229"/>
                <a:gd name="connsiteY6" fmla="*/ 731521 h 731522"/>
                <a:gd name="connsiteX7" fmla="*/ 526059 w 1294229"/>
                <a:gd name="connsiteY7" fmla="*/ 731522 h 731522"/>
                <a:gd name="connsiteX8" fmla="*/ 0 w 1294229"/>
                <a:gd name="connsiteY8" fmla="*/ 731522 h 731522"/>
                <a:gd name="connsiteX9" fmla="*/ 0 w 1294229"/>
                <a:gd name="connsiteY9" fmla="*/ 401282 h 731522"/>
                <a:gd name="connsiteX10" fmla="*/ 1 w 1294229"/>
                <a:gd name="connsiteY10" fmla="*/ 401282 h 731522"/>
                <a:gd name="connsiteX11" fmla="*/ 1 w 1294229"/>
                <a:gd name="connsiteY11" fmla="*/ 228601 h 731522"/>
                <a:gd name="connsiteX12" fmla="*/ 228601 w 1294229"/>
                <a:gd name="connsiteY12" fmla="*/ 1 h 731522"/>
                <a:gd name="connsiteX13" fmla="*/ 768170 w 1294229"/>
                <a:gd name="connsiteY13" fmla="*/ 1 h 7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4229" h="731522">
                  <a:moveTo>
                    <a:pt x="768170" y="0"/>
                  </a:moveTo>
                  <a:lnTo>
                    <a:pt x="1294229" y="0"/>
                  </a:lnTo>
                  <a:lnTo>
                    <a:pt x="1294229" y="228601"/>
                  </a:lnTo>
                  <a:lnTo>
                    <a:pt x="1294229" y="330240"/>
                  </a:lnTo>
                  <a:lnTo>
                    <a:pt x="1294229" y="502921"/>
                  </a:lnTo>
                  <a:cubicBezTo>
                    <a:pt x="1294229" y="629173"/>
                    <a:pt x="1191881" y="731521"/>
                    <a:pt x="1065629" y="731521"/>
                  </a:cubicBezTo>
                  <a:lnTo>
                    <a:pt x="526059" y="731521"/>
                  </a:lnTo>
                  <a:lnTo>
                    <a:pt x="526059" y="731522"/>
                  </a:lnTo>
                  <a:lnTo>
                    <a:pt x="0" y="731522"/>
                  </a:lnTo>
                  <a:lnTo>
                    <a:pt x="0" y="401282"/>
                  </a:lnTo>
                  <a:lnTo>
                    <a:pt x="1" y="401282"/>
                  </a:lnTo>
                  <a:lnTo>
                    <a:pt x="1" y="228601"/>
                  </a:lnTo>
                  <a:cubicBezTo>
                    <a:pt x="1" y="102349"/>
                    <a:pt x="102349" y="1"/>
                    <a:pt x="228601" y="1"/>
                  </a:cubicBezTo>
                  <a:lnTo>
                    <a:pt x="768170" y="1"/>
                  </a:lnTo>
                  <a:close/>
                </a:path>
              </a:pathLst>
            </a:cu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76" tIns="45687" rIns="91376" bIns="45687" anchor="ctr"/>
            <a:lstStyle/>
            <a:p>
              <a:pPr algn="ctr"/>
              <a:endParaRPr lang="zh-CN" altLang="en-US">
                <a:solidFill>
                  <a:srgbClr val="FFFFFF"/>
                </a:solidFill>
                <a:latin typeface="微软雅黑" panose="020B0503020204020204" charset="-122"/>
                <a:ea typeface="微软雅黑" panose="020B0503020204020204" charset="-122"/>
              </a:endParaRPr>
            </a:p>
          </p:txBody>
        </p:sp>
        <p:sp>
          <p:nvSpPr>
            <p:cNvPr id="97" name="矩形 96"/>
            <p:cNvSpPr/>
            <p:nvPr/>
          </p:nvSpPr>
          <p:spPr>
            <a:xfrm>
              <a:off x="5582375" y="1384076"/>
              <a:ext cx="560437" cy="369332"/>
            </a:xfrm>
            <a:prstGeom prst="rect">
              <a:avLst/>
            </a:prstGeom>
          </p:spPr>
          <p:txBody>
            <a:bodyPr wrap="square" lIns="91376" tIns="45687" rIns="91376" bIns="45687">
              <a:spAutoFit/>
            </a:bodyPr>
            <a:lstStyle/>
            <a:p>
              <a:r>
                <a:rPr lang="en-US" altLang="zh-CN" b="1" dirty="0">
                  <a:solidFill>
                    <a:schemeClr val="bg1"/>
                  </a:solidFill>
                  <a:latin typeface="微软雅黑" panose="020B0503020204020204" charset="-122"/>
                  <a:ea typeface="微软雅黑" panose="020B0503020204020204" charset="-122"/>
                </a:rPr>
                <a:t>06                 </a:t>
              </a:r>
              <a:endParaRPr lang="zh-CN" altLang="en-US" b="1" dirty="0">
                <a:solidFill>
                  <a:schemeClr val="bg1"/>
                </a:solidFill>
                <a:latin typeface="微软雅黑" panose="020B0503020204020204" charset="-122"/>
                <a:ea typeface="微软雅黑" panose="020B0503020204020204" charset="-122"/>
              </a:endParaRPr>
            </a:p>
          </p:txBody>
        </p:sp>
      </p:grpSp>
      <p:sp>
        <p:nvSpPr>
          <p:cNvPr id="98" name="文本框 52"/>
          <p:cNvSpPr txBox="1">
            <a:spLocks noChangeArrowheads="1"/>
          </p:cNvSpPr>
          <p:nvPr/>
        </p:nvSpPr>
        <p:spPr bwMode="auto">
          <a:xfrm>
            <a:off x="6319801" y="1165811"/>
            <a:ext cx="1753216" cy="36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6" tIns="45687" rIns="91376" bIns="45687">
            <a:spAutoFit/>
          </a:bodyPr>
          <a:lstStyle/>
          <a:p>
            <a:pPr algn="ctr">
              <a:lnSpc>
                <a:spcPct val="150000"/>
              </a:lnSpc>
            </a:pPr>
            <a:r>
              <a:rPr lang="zh-CN" altLang="en-US" sz="12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活动人员信息表</a:t>
            </a:r>
          </a:p>
        </p:txBody>
      </p:sp>
      <p:sp>
        <p:nvSpPr>
          <p:cNvPr id="11" name="矩形 10"/>
          <p:cNvSpPr/>
          <p:nvPr/>
        </p:nvSpPr>
        <p:spPr>
          <a:xfrm>
            <a:off x="2907672" y="179736"/>
            <a:ext cx="4797425" cy="618490"/>
          </a:xfrm>
          <a:prstGeom prst="rect">
            <a:avLst/>
          </a:prstGeom>
          <a:solidFill>
            <a:srgbClr val="996600"/>
          </a:solidFill>
          <a:ln>
            <a:solidFill>
              <a:srgbClr val="996600"/>
            </a:solidFill>
          </a:ln>
        </p:spPr>
        <p:style>
          <a:lnRef idx="2">
            <a:schemeClr val="dk1"/>
          </a:lnRef>
          <a:fillRef idx="1">
            <a:schemeClr val="lt1"/>
          </a:fillRef>
          <a:effectRef idx="0">
            <a:schemeClr val="dk1"/>
          </a:effectRef>
          <a:fontRef idx="minor">
            <a:schemeClr val="dk1"/>
          </a:fontRef>
        </p:style>
        <p:txBody>
          <a:bodyPr lIns="68519" tIns="34257" rIns="68519" bIns="34257" rtlCol="0" anchor="ctr"/>
          <a:lstStyle/>
          <a:p>
            <a:pPr algn="ctr"/>
            <a:endParaRPr lang="zh-CN" altLang="en-US" sz="1100">
              <a:latin typeface="微软雅黑" panose="020B0503020204020204" charset="-122"/>
              <a:ea typeface="微软雅黑" panose="020B0503020204020204" charset="-122"/>
            </a:endParaRPr>
          </a:p>
        </p:txBody>
      </p:sp>
      <p:sp>
        <p:nvSpPr>
          <p:cNvPr id="12" name="文本框 11"/>
          <p:cNvSpPr txBox="1"/>
          <p:nvPr/>
        </p:nvSpPr>
        <p:spPr>
          <a:xfrm>
            <a:off x="3481388" y="228635"/>
            <a:ext cx="3993974" cy="520700"/>
          </a:xfrm>
          <a:prstGeom prst="rect">
            <a:avLst/>
          </a:prstGeom>
          <a:noFill/>
        </p:spPr>
        <p:txBody>
          <a:bodyPr wrap="square" lIns="91376" tIns="45687" rIns="91376" bIns="45687" rtlCol="0">
            <a:spAutoFit/>
          </a:bodyPr>
          <a:lstStyle/>
          <a:p>
            <a:pPr algn="ctr"/>
            <a:r>
              <a:rPr lang="en-US" altLang="zh-CN" sz="2800" b="1" dirty="0">
                <a:solidFill>
                  <a:schemeClr val="bg1"/>
                </a:solidFill>
                <a:latin typeface="微软雅黑" panose="020B0503020204020204" charset="-122"/>
                <a:ea typeface="微软雅黑" panose="020B0503020204020204" charset="-122"/>
                <a:sym typeface="+mn-ea"/>
              </a:rPr>
              <a:t>1</a:t>
            </a:r>
            <a:r>
              <a:rPr lang="zh-CN" altLang="en-US" sz="2800" b="1" dirty="0">
                <a:solidFill>
                  <a:schemeClr val="bg1"/>
                </a:solidFill>
                <a:latin typeface="微软雅黑" panose="020B0503020204020204" charset="-122"/>
                <a:ea typeface="微软雅黑" panose="020B0503020204020204" charset="-122"/>
                <a:sym typeface="+mn-ea"/>
              </a:rPr>
              <a:t>、实体</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wipe(down)">
                                      <p:cBhvr>
                                        <p:cTn id="11" dur="500"/>
                                        <p:tgtEl>
                                          <p:spTgt spid="99"/>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right)">
                                      <p:cBhvr>
                                        <p:cTn id="15" dur="500"/>
                                        <p:tgtEl>
                                          <p:spTgt spid="3"/>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wipe(right)">
                                      <p:cBhvr>
                                        <p:cTn id="19" dur="500"/>
                                        <p:tgtEl>
                                          <p:spTgt spid="8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wipe(down)">
                                      <p:cBhvr>
                                        <p:cTn id="23" dur="500"/>
                                        <p:tgtEl>
                                          <p:spTgt spid="9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wipe(left)">
                                      <p:cBhvr>
                                        <p:cTn id="31" dur="500"/>
                                        <p:tgtEl>
                                          <p:spTgt spid="86"/>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93"/>
                                        </p:tgtEl>
                                        <p:attrNameLst>
                                          <p:attrName>style.visibility</p:attrName>
                                        </p:attrNameLst>
                                      </p:cBhvr>
                                      <p:to>
                                        <p:strVal val="visible"/>
                                      </p:to>
                                    </p:set>
                                    <p:animEffect transition="in" filter="wipe(down)">
                                      <p:cBhvr>
                                        <p:cTn id="35" dur="500"/>
                                        <p:tgtEl>
                                          <p:spTgt spid="93"/>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right)">
                                      <p:cBhvr>
                                        <p:cTn id="39" dur="500"/>
                                        <p:tgtEl>
                                          <p:spTgt spid="4"/>
                                        </p:tgtEl>
                                      </p:cBhvr>
                                    </p:animEffect>
                                  </p:childTnLst>
                                </p:cTn>
                              </p:par>
                            </p:childTnLst>
                          </p:cTn>
                        </p:par>
                        <p:par>
                          <p:cTn id="40" fill="hold">
                            <p:stCondLst>
                              <p:cond delay="4500"/>
                            </p:stCondLst>
                            <p:childTnLst>
                              <p:par>
                                <p:cTn id="41" presetID="22" presetClass="entr" presetSubtype="2" fill="hold" grpId="0"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right)">
                                      <p:cBhvr>
                                        <p:cTn id="43" dur="500"/>
                                        <p:tgtEl>
                                          <p:spTgt spid="88"/>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wipe(down)">
                                      <p:cBhvr>
                                        <p:cTn id="47" dur="500"/>
                                        <p:tgtEl>
                                          <p:spTgt spid="90"/>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wipe(left)">
                                      <p:cBhvr>
                                        <p:cTn id="55" dur="500"/>
                                        <p:tgtEl>
                                          <p:spTgt spid="85"/>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wipe(down)">
                                      <p:cBhvr>
                                        <p:cTn id="59" dur="500"/>
                                        <p:tgtEl>
                                          <p:spTgt spid="92"/>
                                        </p:tgtEl>
                                      </p:cBhvr>
                                    </p:animEffect>
                                  </p:childTnLst>
                                </p:cTn>
                              </p:par>
                            </p:childTnLst>
                          </p:cTn>
                        </p:par>
                        <p:par>
                          <p:cTn id="60" fill="hold">
                            <p:stCondLst>
                              <p:cond delay="7000"/>
                            </p:stCondLst>
                            <p:childTnLst>
                              <p:par>
                                <p:cTn id="61" presetID="22" presetClass="entr" presetSubtype="2" fill="hold" nodeType="after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right)">
                                      <p:cBhvr>
                                        <p:cTn id="63" dur="500"/>
                                        <p:tgtEl>
                                          <p:spTgt spid="7"/>
                                        </p:tgtEl>
                                      </p:cBhvr>
                                    </p:animEffect>
                                  </p:childTnLst>
                                </p:cTn>
                              </p:par>
                            </p:childTnLst>
                          </p:cTn>
                        </p:par>
                        <p:par>
                          <p:cTn id="64" fill="hold">
                            <p:stCondLst>
                              <p:cond delay="7500"/>
                            </p:stCondLst>
                            <p:childTnLst>
                              <p:par>
                                <p:cTn id="65" presetID="22" presetClass="entr" presetSubtype="2" fill="hold" grpId="0" nodeType="after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wipe(right)">
                                      <p:cBhvr>
                                        <p:cTn id="67" dur="500"/>
                                        <p:tgtEl>
                                          <p:spTgt spid="87"/>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95"/>
                                        </p:tgtEl>
                                        <p:attrNameLst>
                                          <p:attrName>style.visibility</p:attrName>
                                        </p:attrNameLst>
                                      </p:cBhvr>
                                      <p:to>
                                        <p:strVal val="visible"/>
                                      </p:to>
                                    </p:set>
                                    <p:animEffect transition="in" filter="wipe(down)">
                                      <p:cBhvr>
                                        <p:cTn id="71" dur="500"/>
                                        <p:tgtEl>
                                          <p:spTgt spid="95"/>
                                        </p:tgtEl>
                                      </p:cBhvr>
                                    </p:animEffect>
                                  </p:childTnLst>
                                </p:cTn>
                              </p:par>
                            </p:childTnLst>
                          </p:cTn>
                        </p:par>
                        <p:par>
                          <p:cTn id="72" fill="hold">
                            <p:stCondLst>
                              <p:cond delay="8500"/>
                            </p:stCondLst>
                            <p:childTnLst>
                              <p:par>
                                <p:cTn id="73" presetID="22" presetClass="entr" presetSubtype="8" fill="hold" nodeType="after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left)">
                                      <p:cBhvr>
                                        <p:cTn id="75" dur="500"/>
                                        <p:tgtEl>
                                          <p:spTgt spid="10"/>
                                        </p:tgtEl>
                                      </p:cBhvr>
                                    </p:animEffect>
                                  </p:childTnLst>
                                </p:cTn>
                              </p:par>
                            </p:childTnLst>
                          </p:cTn>
                        </p:par>
                        <p:par>
                          <p:cTn id="76" fill="hold">
                            <p:stCondLst>
                              <p:cond delay="9000"/>
                            </p:stCondLst>
                            <p:childTnLst>
                              <p:par>
                                <p:cTn id="77" presetID="22" presetClass="entr" presetSubtype="8" fill="hold" grpId="0" nodeType="afterEffect">
                                  <p:stCondLst>
                                    <p:cond delay="0"/>
                                  </p:stCondLst>
                                  <p:childTnLst>
                                    <p:set>
                                      <p:cBhvr>
                                        <p:cTn id="78" dur="1" fill="hold">
                                          <p:stCondLst>
                                            <p:cond delay="0"/>
                                          </p:stCondLst>
                                        </p:cTn>
                                        <p:tgtEl>
                                          <p:spTgt spid="98"/>
                                        </p:tgtEl>
                                        <p:attrNameLst>
                                          <p:attrName>style.visibility</p:attrName>
                                        </p:attrNameLst>
                                      </p:cBhvr>
                                      <p:to>
                                        <p:strVal val="visible"/>
                                      </p:to>
                                    </p:set>
                                    <p:animEffect transition="in" filter="wipe(left)">
                                      <p:cBhvr>
                                        <p:cTn id="79" dur="500"/>
                                        <p:tgtEl>
                                          <p:spTgt spid="98"/>
                                        </p:tgtEl>
                                      </p:cBhvr>
                                    </p:animEffect>
                                  </p:childTnLst>
                                </p:cTn>
                              </p:par>
                            </p:childTnLst>
                          </p:cTn>
                        </p:par>
                        <p:par>
                          <p:cTn id="80" fill="hold">
                            <p:stCondLst>
                              <p:cond delay="9500"/>
                            </p:stCondLst>
                            <p:childTnLst>
                              <p:par>
                                <p:cTn id="81" presetID="22" presetClass="entr" presetSubtype="8" fill="hold" grpId="0" nodeType="after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wipe(left)">
                                      <p:cBhvr>
                                        <p:cTn id="83" dur="500"/>
                                        <p:tgtEl>
                                          <p:spTgt spid="11"/>
                                        </p:tgtEl>
                                      </p:cBhvr>
                                    </p:animEffect>
                                  </p:childTnLst>
                                </p:cTn>
                              </p:par>
                            </p:childTnLst>
                          </p:cTn>
                        </p:par>
                        <p:par>
                          <p:cTn id="84" fill="hold">
                            <p:stCondLst>
                              <p:cond delay="10000"/>
                            </p:stCondLst>
                            <p:childTnLst>
                              <p:par>
                                <p:cTn id="85" presetID="22" presetClass="entr" presetSubtype="8" fill="hold" grpId="0" nodeType="after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wipe(left)">
                                      <p:cBhvr>
                                        <p:cTn id="8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bldLvl="0" animBg="1"/>
      <p:bldP spid="95" grpId="0" bldLvl="0" animBg="1"/>
      <p:bldP spid="90" grpId="0" bldLvl="0" animBg="1"/>
      <p:bldP spid="91" grpId="0" bldLvl="0" animBg="1"/>
      <p:bldP spid="92" grpId="0" bldLvl="0" animBg="1"/>
      <p:bldP spid="93" grpId="0" bldLvl="0" animBg="1"/>
      <p:bldP spid="85" grpId="0"/>
      <p:bldP spid="86" grpId="0"/>
      <p:bldP spid="87" grpId="0"/>
      <p:bldP spid="88" grpId="0"/>
      <p:bldP spid="89" grpId="0"/>
      <p:bldP spid="98" grpId="0"/>
      <p:bldP spid="11" grpId="0" bldLvl="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2692" r="4625"/>
          <a:stretch>
            <a:fillRect/>
          </a:stretch>
        </p:blipFill>
        <p:spPr>
          <a:xfrm>
            <a:off x="148857" y="958558"/>
            <a:ext cx="5344042" cy="3251936"/>
          </a:xfrm>
          <a:prstGeom prst="rect">
            <a:avLst/>
          </a:prstGeom>
          <a:ln w="88900" cap="sq" cmpd="thickThin">
            <a:solidFill>
              <a:srgbClr val="996600"/>
            </a:solidFill>
            <a:prstDash val="solid"/>
            <a:miter lim="800000"/>
            <a:headEnd/>
            <a:tailEnd/>
          </a:ln>
          <a:effectLst>
            <a:innerShdw blurRad="76200">
              <a:srgbClr val="000000"/>
            </a:innerShdw>
          </a:effectLst>
        </p:spPr>
      </p:pic>
      <p:sp>
        <p:nvSpPr>
          <p:cNvPr id="3" name="任意多边形 2"/>
          <p:cNvSpPr/>
          <p:nvPr/>
        </p:nvSpPr>
        <p:spPr>
          <a:xfrm rot="2700000">
            <a:off x="4939967" y="308907"/>
            <a:ext cx="1109980" cy="1109980"/>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9966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4" name="任意多边形 3"/>
          <p:cNvSpPr/>
          <p:nvPr/>
        </p:nvSpPr>
        <p:spPr>
          <a:xfrm rot="2700000">
            <a:off x="4939967" y="-7323"/>
            <a:ext cx="1109980" cy="1109980"/>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tx2">
              <a:lumMod val="5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5" name="矩形 4"/>
          <p:cNvSpPr/>
          <p:nvPr/>
        </p:nvSpPr>
        <p:spPr>
          <a:xfrm>
            <a:off x="3881127" y="2111406"/>
            <a:ext cx="4797425" cy="618490"/>
          </a:xfrm>
          <a:prstGeom prst="rect">
            <a:avLst/>
          </a:prstGeom>
          <a:solidFill>
            <a:srgbClr val="996600"/>
          </a:solidFill>
          <a:ln>
            <a:solidFill>
              <a:srgbClr val="996600"/>
            </a:solidFill>
          </a:ln>
        </p:spPr>
        <p:style>
          <a:lnRef idx="2">
            <a:schemeClr val="dk1"/>
          </a:lnRef>
          <a:fillRef idx="1">
            <a:schemeClr val="lt1"/>
          </a:fillRef>
          <a:effectRef idx="0">
            <a:schemeClr val="dk1"/>
          </a:effectRef>
          <a:fontRef idx="minor">
            <a:schemeClr val="dk1"/>
          </a:fontRef>
        </p:style>
        <p:txBody>
          <a:bodyPr lIns="68519" tIns="34257" rIns="68519" bIns="34257" rtlCol="0" anchor="ctr"/>
          <a:lstStyle/>
          <a:p>
            <a:pPr algn="ctr"/>
            <a:endParaRPr lang="zh-CN" altLang="en-US" sz="1100">
              <a:latin typeface="微软雅黑" panose="020B0503020204020204" charset="-122"/>
              <a:ea typeface="微软雅黑" panose="020B0503020204020204" charset="-122"/>
            </a:endParaRPr>
          </a:p>
        </p:txBody>
      </p:sp>
      <p:sp>
        <p:nvSpPr>
          <p:cNvPr id="8" name="文本框 7"/>
          <p:cNvSpPr txBox="1"/>
          <p:nvPr/>
        </p:nvSpPr>
        <p:spPr>
          <a:xfrm>
            <a:off x="4454843" y="2160305"/>
            <a:ext cx="3993974" cy="520700"/>
          </a:xfrm>
          <a:prstGeom prst="rect">
            <a:avLst/>
          </a:prstGeom>
          <a:noFill/>
        </p:spPr>
        <p:txBody>
          <a:bodyPr wrap="square" lIns="91376" tIns="45687" rIns="91376" bIns="45687" rtlCol="0">
            <a:spAutoFit/>
          </a:bodyPr>
          <a:lstStyle/>
          <a:p>
            <a:pPr algn="ctr"/>
            <a:r>
              <a:rPr lang="en-US" altLang="zh-CN" sz="2800" b="1" dirty="0">
                <a:solidFill>
                  <a:schemeClr val="bg1"/>
                </a:solidFill>
                <a:latin typeface="微软雅黑" panose="020B0503020204020204" charset="-122"/>
                <a:ea typeface="微软雅黑" panose="020B0503020204020204" charset="-122"/>
                <a:sym typeface="+mn-ea"/>
              </a:rPr>
              <a:t>2</a:t>
            </a:r>
            <a:r>
              <a:rPr lang="zh-CN" altLang="en-US" sz="2800" b="1" dirty="0">
                <a:solidFill>
                  <a:schemeClr val="bg1"/>
                </a:solidFill>
                <a:latin typeface="微软雅黑" panose="020B0503020204020204" charset="-122"/>
                <a:ea typeface="微软雅黑" panose="020B0503020204020204" charset="-122"/>
                <a:sym typeface="+mn-ea"/>
              </a:rPr>
              <a:t>、触发器设计</a:t>
            </a:r>
          </a:p>
        </p:txBody>
      </p:sp>
      <p:sp>
        <p:nvSpPr>
          <p:cNvPr id="16" name="任意多边形 15"/>
          <p:cNvSpPr/>
          <p:nvPr/>
        </p:nvSpPr>
        <p:spPr>
          <a:xfrm rot="2700000">
            <a:off x="412116" y="10034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17" name="任意多边形 16"/>
          <p:cNvSpPr/>
          <p:nvPr/>
        </p:nvSpPr>
        <p:spPr>
          <a:xfrm rot="2700000">
            <a:off x="412116" y="-12687"/>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9966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18" name="Text Box 2"/>
          <p:cNvSpPr txBox="1">
            <a:spLocks noChangeArrowheads="1"/>
          </p:cNvSpPr>
          <p:nvPr/>
        </p:nvSpPr>
        <p:spPr bwMode="auto">
          <a:xfrm>
            <a:off x="967753" y="176981"/>
            <a:ext cx="1451610" cy="39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7" rIns="91376" bIns="4568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000" b="1" dirty="0">
                <a:latin typeface="微软雅黑" panose="020B0503020204020204" charset="-122"/>
                <a:ea typeface="微软雅黑" panose="020B0503020204020204" charset="-122"/>
              </a:rPr>
              <a:t>数据库设计</a:t>
            </a:r>
          </a:p>
        </p:txBody>
      </p:sp>
      <p:sp>
        <p:nvSpPr>
          <p:cNvPr id="2" name="矩形 1"/>
          <p:cNvSpPr/>
          <p:nvPr/>
        </p:nvSpPr>
        <p:spPr>
          <a:xfrm>
            <a:off x="3881762" y="2105691"/>
            <a:ext cx="4797425" cy="618490"/>
          </a:xfrm>
          <a:prstGeom prst="rect">
            <a:avLst/>
          </a:prstGeom>
          <a:solidFill>
            <a:srgbClr val="996600"/>
          </a:solidFill>
          <a:ln>
            <a:solidFill>
              <a:srgbClr val="996600"/>
            </a:solidFill>
          </a:ln>
        </p:spPr>
        <p:style>
          <a:lnRef idx="2">
            <a:schemeClr val="dk1"/>
          </a:lnRef>
          <a:fillRef idx="1">
            <a:schemeClr val="lt1"/>
          </a:fillRef>
          <a:effectRef idx="0">
            <a:schemeClr val="dk1"/>
          </a:effectRef>
          <a:fontRef idx="minor">
            <a:schemeClr val="dk1"/>
          </a:fontRef>
        </p:style>
        <p:txBody>
          <a:bodyPr lIns="68519" tIns="34257" rIns="68519" bIns="34257" rtlCol="0" anchor="ctr"/>
          <a:lstStyle/>
          <a:p>
            <a:pPr algn="ctr"/>
            <a:endParaRPr lang="zh-CN" altLang="en-US" sz="1100">
              <a:latin typeface="微软雅黑" panose="020B0503020204020204" charset="-122"/>
              <a:ea typeface="微软雅黑" panose="020B0503020204020204" charset="-122"/>
            </a:endParaRPr>
          </a:p>
        </p:txBody>
      </p:sp>
      <p:sp>
        <p:nvSpPr>
          <p:cNvPr id="7" name="文本框 6"/>
          <p:cNvSpPr txBox="1"/>
          <p:nvPr/>
        </p:nvSpPr>
        <p:spPr>
          <a:xfrm>
            <a:off x="4455478" y="2154590"/>
            <a:ext cx="3993974" cy="520700"/>
          </a:xfrm>
          <a:prstGeom prst="rect">
            <a:avLst/>
          </a:prstGeom>
          <a:noFill/>
        </p:spPr>
        <p:txBody>
          <a:bodyPr wrap="square" lIns="91376" tIns="45687" rIns="91376" bIns="45687" rtlCol="0">
            <a:spAutoFit/>
          </a:bodyPr>
          <a:lstStyle/>
          <a:p>
            <a:pPr algn="ctr"/>
            <a:r>
              <a:rPr lang="en-US" altLang="zh-CN" sz="2800" b="1" dirty="0">
                <a:solidFill>
                  <a:schemeClr val="bg1"/>
                </a:solidFill>
                <a:latin typeface="微软雅黑" panose="020B0503020204020204" charset="-122"/>
                <a:ea typeface="微软雅黑" panose="020B0503020204020204" charset="-122"/>
                <a:sym typeface="+mn-ea"/>
              </a:rPr>
              <a:t>2</a:t>
            </a:r>
            <a:r>
              <a:rPr lang="zh-CN" altLang="en-US" sz="2800" b="1" dirty="0">
                <a:solidFill>
                  <a:schemeClr val="bg1"/>
                </a:solidFill>
                <a:latin typeface="微软雅黑" panose="020B0503020204020204" charset="-122"/>
                <a:ea typeface="微软雅黑" panose="020B0503020204020204" charset="-122"/>
                <a:sym typeface="+mn-ea"/>
              </a:rPr>
              <a:t>、触发器设计</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p:bldP spid="2" grpId="0" bldLvl="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24"/>
          <p:cNvSpPr/>
          <p:nvPr/>
        </p:nvSpPr>
        <p:spPr>
          <a:xfrm rot="2700000">
            <a:off x="412116" y="10034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6" name="任意多边形 25"/>
          <p:cNvSpPr/>
          <p:nvPr/>
        </p:nvSpPr>
        <p:spPr>
          <a:xfrm rot="2700000">
            <a:off x="412118" y="1672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9966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7" name="Text Box 2"/>
          <p:cNvSpPr txBox="1">
            <a:spLocks noChangeArrowheads="1"/>
          </p:cNvSpPr>
          <p:nvPr/>
        </p:nvSpPr>
        <p:spPr bwMode="auto">
          <a:xfrm>
            <a:off x="967741" y="176981"/>
            <a:ext cx="1451610" cy="39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7" rIns="91376" bIns="4568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000" b="1" dirty="0">
                <a:latin typeface="微软雅黑" panose="020B0503020204020204" charset="-122"/>
                <a:ea typeface="微软雅黑" panose="020B0503020204020204" charset="-122"/>
              </a:rPr>
              <a:t>数据库设计</a:t>
            </a:r>
          </a:p>
        </p:txBody>
      </p:sp>
      <p:sp>
        <p:nvSpPr>
          <p:cNvPr id="4" name="文本框 3"/>
          <p:cNvSpPr txBox="1"/>
          <p:nvPr/>
        </p:nvSpPr>
        <p:spPr>
          <a:xfrm>
            <a:off x="925195" y="823595"/>
            <a:ext cx="7114540" cy="829945"/>
          </a:xfrm>
          <a:prstGeom prst="rect">
            <a:avLst/>
          </a:prstGeom>
          <a:noFill/>
        </p:spPr>
        <p:txBody>
          <a:bodyPr wrap="square" rtlCol="0">
            <a:spAutoFit/>
          </a:bodyPr>
          <a:lstStyle/>
          <a:p>
            <a:r>
              <a:rPr sz="2400"/>
              <a:t>1.当用户账号注销后，用户表中对应数据删除，此时触发器将密码权限表中对应记录删除。</a:t>
            </a:r>
          </a:p>
        </p:txBody>
      </p:sp>
      <p:pic>
        <p:nvPicPr>
          <p:cNvPr id="30" name="图片 14"/>
          <p:cNvPicPr>
            <a:picLocks noChangeAspect="1"/>
          </p:cNvPicPr>
          <p:nvPr/>
        </p:nvPicPr>
        <p:blipFill>
          <a:blip r:embed="rId2"/>
          <a:stretch>
            <a:fillRect/>
          </a:stretch>
        </p:blipFill>
        <p:spPr>
          <a:xfrm>
            <a:off x="318770" y="1824355"/>
            <a:ext cx="8557895" cy="14947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24"/>
          <p:cNvSpPr/>
          <p:nvPr/>
        </p:nvSpPr>
        <p:spPr>
          <a:xfrm rot="2700000">
            <a:off x="412116" y="10034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6" name="任意多边形 25"/>
          <p:cNvSpPr/>
          <p:nvPr/>
        </p:nvSpPr>
        <p:spPr>
          <a:xfrm rot="2700000">
            <a:off x="412118" y="1672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9966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7" name="Text Box 2"/>
          <p:cNvSpPr txBox="1">
            <a:spLocks noChangeArrowheads="1"/>
          </p:cNvSpPr>
          <p:nvPr/>
        </p:nvSpPr>
        <p:spPr bwMode="auto">
          <a:xfrm>
            <a:off x="967741" y="176981"/>
            <a:ext cx="1451610" cy="39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7" rIns="91376" bIns="4568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000" b="1" dirty="0">
                <a:latin typeface="微软雅黑" panose="020B0503020204020204" charset="-122"/>
                <a:ea typeface="微软雅黑" panose="020B0503020204020204" charset="-122"/>
              </a:rPr>
              <a:t>数据库设计</a:t>
            </a:r>
          </a:p>
        </p:txBody>
      </p:sp>
      <p:sp>
        <p:nvSpPr>
          <p:cNvPr id="4" name="文本框 3"/>
          <p:cNvSpPr txBox="1"/>
          <p:nvPr/>
        </p:nvSpPr>
        <p:spPr>
          <a:xfrm>
            <a:off x="925195" y="823595"/>
            <a:ext cx="7114540" cy="829945"/>
          </a:xfrm>
          <a:prstGeom prst="rect">
            <a:avLst/>
          </a:prstGeom>
          <a:noFill/>
        </p:spPr>
        <p:txBody>
          <a:bodyPr wrap="square" rtlCol="0">
            <a:spAutoFit/>
          </a:bodyPr>
          <a:lstStyle/>
          <a:p>
            <a:r>
              <a:rPr lang="en-US" sz="2400"/>
              <a:t>2.</a:t>
            </a:r>
            <a:r>
              <a:rPr sz="2400"/>
              <a:t>用户注销后，用户表数据删除，同时，该用户上传的路线记录中作者栏置空，活动表中作者栏置空。</a:t>
            </a:r>
          </a:p>
        </p:txBody>
      </p:sp>
      <p:pic>
        <p:nvPicPr>
          <p:cNvPr id="32" name="图片 16"/>
          <p:cNvPicPr>
            <a:picLocks noChangeAspect="1"/>
          </p:cNvPicPr>
          <p:nvPr/>
        </p:nvPicPr>
        <p:blipFill>
          <a:blip r:embed="rId2"/>
          <a:stretch>
            <a:fillRect/>
          </a:stretch>
        </p:blipFill>
        <p:spPr>
          <a:xfrm>
            <a:off x="1085215" y="1653540"/>
            <a:ext cx="6681470" cy="32905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24"/>
          <p:cNvSpPr/>
          <p:nvPr/>
        </p:nvSpPr>
        <p:spPr>
          <a:xfrm rot="2700000">
            <a:off x="412116" y="10034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6" name="任意多边形 25"/>
          <p:cNvSpPr/>
          <p:nvPr/>
        </p:nvSpPr>
        <p:spPr>
          <a:xfrm rot="2700000">
            <a:off x="412118" y="1672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9966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7" name="Text Box 2"/>
          <p:cNvSpPr txBox="1">
            <a:spLocks noChangeArrowheads="1"/>
          </p:cNvSpPr>
          <p:nvPr/>
        </p:nvSpPr>
        <p:spPr bwMode="auto">
          <a:xfrm>
            <a:off x="967741" y="176981"/>
            <a:ext cx="1451610" cy="39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7" rIns="91376" bIns="4568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000" b="1" dirty="0">
                <a:latin typeface="微软雅黑" panose="020B0503020204020204" charset="-122"/>
                <a:ea typeface="微软雅黑" panose="020B0503020204020204" charset="-122"/>
              </a:rPr>
              <a:t>数据库设计</a:t>
            </a:r>
          </a:p>
        </p:txBody>
      </p:sp>
      <p:sp>
        <p:nvSpPr>
          <p:cNvPr id="4" name="文本框 3"/>
          <p:cNvSpPr txBox="1"/>
          <p:nvPr/>
        </p:nvSpPr>
        <p:spPr>
          <a:xfrm>
            <a:off x="925195" y="823595"/>
            <a:ext cx="7114540" cy="829945"/>
          </a:xfrm>
          <a:prstGeom prst="rect">
            <a:avLst/>
          </a:prstGeom>
          <a:noFill/>
        </p:spPr>
        <p:txBody>
          <a:bodyPr wrap="square" rtlCol="0">
            <a:spAutoFit/>
          </a:bodyPr>
          <a:lstStyle/>
          <a:p>
            <a:r>
              <a:rPr sz="2400"/>
              <a:t>3.当用户删除上传的路线后，路线点位表中对应记录也删除。</a:t>
            </a:r>
          </a:p>
        </p:txBody>
      </p:sp>
      <p:pic>
        <p:nvPicPr>
          <p:cNvPr id="33" name="图片 17"/>
          <p:cNvPicPr>
            <a:picLocks noChangeAspect="1"/>
          </p:cNvPicPr>
          <p:nvPr/>
        </p:nvPicPr>
        <p:blipFill>
          <a:blip r:embed="rId2"/>
          <a:stretch>
            <a:fillRect/>
          </a:stretch>
        </p:blipFill>
        <p:spPr>
          <a:xfrm>
            <a:off x="318770" y="2041525"/>
            <a:ext cx="8552180" cy="172021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24"/>
          <p:cNvSpPr/>
          <p:nvPr/>
        </p:nvSpPr>
        <p:spPr>
          <a:xfrm rot="2700000">
            <a:off x="412116" y="10034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6" name="任意多边形 25"/>
          <p:cNvSpPr/>
          <p:nvPr/>
        </p:nvSpPr>
        <p:spPr>
          <a:xfrm rot="2700000">
            <a:off x="412118" y="1672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9966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7" name="Text Box 2"/>
          <p:cNvSpPr txBox="1">
            <a:spLocks noChangeArrowheads="1"/>
          </p:cNvSpPr>
          <p:nvPr/>
        </p:nvSpPr>
        <p:spPr bwMode="auto">
          <a:xfrm>
            <a:off x="967741" y="176981"/>
            <a:ext cx="1451610" cy="39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7" rIns="91376" bIns="4568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000" b="1" dirty="0">
                <a:latin typeface="微软雅黑" panose="020B0503020204020204" charset="-122"/>
                <a:ea typeface="微软雅黑" panose="020B0503020204020204" charset="-122"/>
              </a:rPr>
              <a:t>数据库设计</a:t>
            </a:r>
          </a:p>
        </p:txBody>
      </p:sp>
      <p:sp>
        <p:nvSpPr>
          <p:cNvPr id="4" name="文本框 3"/>
          <p:cNvSpPr txBox="1"/>
          <p:nvPr/>
        </p:nvSpPr>
        <p:spPr>
          <a:xfrm>
            <a:off x="925195" y="823595"/>
            <a:ext cx="7114540" cy="829945"/>
          </a:xfrm>
          <a:prstGeom prst="rect">
            <a:avLst/>
          </a:prstGeom>
          <a:noFill/>
        </p:spPr>
        <p:txBody>
          <a:bodyPr wrap="square" rtlCol="0">
            <a:spAutoFit/>
          </a:bodyPr>
          <a:lstStyle/>
          <a:p>
            <a:r>
              <a:rPr lang="en-US" sz="2400"/>
              <a:t>4.</a:t>
            </a:r>
            <a:r>
              <a:rPr sz="2400"/>
              <a:t>路书表中有路线被删除后，使用该路线的活动也被删除</a:t>
            </a:r>
          </a:p>
        </p:txBody>
      </p:sp>
      <p:pic>
        <p:nvPicPr>
          <p:cNvPr id="34" name="图片 18"/>
          <p:cNvPicPr>
            <a:picLocks noChangeAspect="1"/>
          </p:cNvPicPr>
          <p:nvPr/>
        </p:nvPicPr>
        <p:blipFill>
          <a:blip r:embed="rId2"/>
          <a:stretch>
            <a:fillRect/>
          </a:stretch>
        </p:blipFill>
        <p:spPr>
          <a:xfrm>
            <a:off x="318135" y="2074545"/>
            <a:ext cx="8638540" cy="16287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24"/>
          <p:cNvSpPr/>
          <p:nvPr/>
        </p:nvSpPr>
        <p:spPr>
          <a:xfrm rot="2700000">
            <a:off x="412116" y="10034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6" name="任意多边形 25"/>
          <p:cNvSpPr/>
          <p:nvPr/>
        </p:nvSpPr>
        <p:spPr>
          <a:xfrm rot="2700000">
            <a:off x="412118" y="1672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9966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7" name="Text Box 2"/>
          <p:cNvSpPr txBox="1">
            <a:spLocks noChangeArrowheads="1"/>
          </p:cNvSpPr>
          <p:nvPr/>
        </p:nvSpPr>
        <p:spPr bwMode="auto">
          <a:xfrm>
            <a:off x="967741" y="176981"/>
            <a:ext cx="1451610" cy="39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7" rIns="91376" bIns="4568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000" b="1" dirty="0">
                <a:latin typeface="微软雅黑" panose="020B0503020204020204" charset="-122"/>
                <a:ea typeface="微软雅黑" panose="020B0503020204020204" charset="-122"/>
              </a:rPr>
              <a:t>数据库设计</a:t>
            </a:r>
          </a:p>
        </p:txBody>
      </p:sp>
      <p:sp>
        <p:nvSpPr>
          <p:cNvPr id="4" name="文本框 3"/>
          <p:cNvSpPr txBox="1"/>
          <p:nvPr/>
        </p:nvSpPr>
        <p:spPr>
          <a:xfrm>
            <a:off x="925195" y="823595"/>
            <a:ext cx="7114540" cy="829945"/>
          </a:xfrm>
          <a:prstGeom prst="rect">
            <a:avLst/>
          </a:prstGeom>
          <a:noFill/>
        </p:spPr>
        <p:txBody>
          <a:bodyPr wrap="square" rtlCol="0">
            <a:spAutoFit/>
          </a:bodyPr>
          <a:lstStyle/>
          <a:p>
            <a:r>
              <a:rPr sz="2400"/>
              <a:t>5.活动表中有活动被删除后，活动人员信息表中对应活动的参与人员也被删除。</a:t>
            </a:r>
          </a:p>
        </p:txBody>
      </p:sp>
      <p:pic>
        <p:nvPicPr>
          <p:cNvPr id="35" name="图片 19"/>
          <p:cNvPicPr>
            <a:picLocks noChangeAspect="1"/>
          </p:cNvPicPr>
          <p:nvPr/>
        </p:nvPicPr>
        <p:blipFill>
          <a:blip r:embed="rId2"/>
          <a:stretch>
            <a:fillRect/>
          </a:stretch>
        </p:blipFill>
        <p:spPr>
          <a:xfrm>
            <a:off x="318135" y="1986915"/>
            <a:ext cx="8491855" cy="18846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rot="2700000">
            <a:off x="412116" y="10034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0" name="Text Box 2"/>
          <p:cNvSpPr txBox="1">
            <a:spLocks noChangeArrowheads="1"/>
          </p:cNvSpPr>
          <p:nvPr/>
        </p:nvSpPr>
        <p:spPr bwMode="auto">
          <a:xfrm>
            <a:off x="967741" y="176983"/>
            <a:ext cx="1210459" cy="400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7" rIns="91376" bIns="4568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000" b="1" dirty="0">
                <a:latin typeface="微软雅黑" panose="020B0503020204020204" charset="-122"/>
                <a:ea typeface="微软雅黑" panose="020B0503020204020204" charset="-122"/>
              </a:rPr>
              <a:t>系统实现</a:t>
            </a:r>
          </a:p>
        </p:txBody>
      </p:sp>
      <p:sp>
        <p:nvSpPr>
          <p:cNvPr id="23" name="任意多边形 22"/>
          <p:cNvSpPr/>
          <p:nvPr/>
        </p:nvSpPr>
        <p:spPr>
          <a:xfrm rot="2700000">
            <a:off x="412118" y="1672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9966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13" name="矩形 12"/>
          <p:cNvSpPr/>
          <p:nvPr/>
        </p:nvSpPr>
        <p:spPr>
          <a:xfrm>
            <a:off x="3462304" y="2184897"/>
            <a:ext cx="2797975" cy="581057"/>
          </a:xfrm>
          <a:prstGeom prst="rect">
            <a:avLst/>
          </a:prstGeom>
        </p:spPr>
        <p:txBody>
          <a:bodyPr wrap="square">
            <a:spAutoFit/>
          </a:bodyPr>
          <a:lstStyle/>
          <a:p>
            <a:pPr algn="ctr">
              <a:lnSpc>
                <a:spcPct val="150000"/>
              </a:lnSpc>
            </a:pPr>
            <a:r>
              <a:rPr lang="zh-CN" altLang="en-US" sz="24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后端：</a:t>
            </a:r>
            <a:r>
              <a:rPr lang="en-US" altLang="zh-CN" sz="24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MVC</a:t>
            </a:r>
            <a:r>
              <a:rPr lang="zh-CN" altLang="en-US" sz="24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模式</a:t>
            </a:r>
            <a:endParaRPr lang="zh-CN" altLang="en-US" sz="2400" b="1" dirty="0">
              <a:solidFill>
                <a:srgbClr val="0D0D0D"/>
              </a:solidFill>
              <a:latin typeface="微软雅黑" panose="020B0503020204020204" charset="-122"/>
              <a:ea typeface="微软雅黑" panose="020B0503020204020204" charset="-122"/>
            </a:endParaRPr>
          </a:p>
        </p:txBody>
      </p:sp>
      <p:grpSp>
        <p:nvGrpSpPr>
          <p:cNvPr id="10" name="组合 9"/>
          <p:cNvGrpSpPr/>
          <p:nvPr/>
        </p:nvGrpSpPr>
        <p:grpSpPr>
          <a:xfrm>
            <a:off x="2683432" y="2163368"/>
            <a:ext cx="873764" cy="628054"/>
            <a:chOff x="4099400" y="2207419"/>
            <a:chExt cx="1056801" cy="759619"/>
          </a:xfrm>
        </p:grpSpPr>
        <p:sp>
          <p:nvSpPr>
            <p:cNvPr id="11" name="MH_Other_1"/>
            <p:cNvSpPr/>
            <p:nvPr>
              <p:custDataLst>
                <p:tags r:id="rId13"/>
              </p:custDataLst>
            </p:nvPr>
          </p:nvSpPr>
          <p:spPr>
            <a:xfrm>
              <a:off x="4099400" y="2207419"/>
              <a:ext cx="724988" cy="759619"/>
            </a:xfrm>
            <a:prstGeom prst="ellipse">
              <a:avLst/>
            </a:prstGeom>
            <a:solidFill>
              <a:srgbClr val="FFFFFF"/>
            </a:solidFill>
            <a:ln w="3175">
              <a:solidFill>
                <a:srgbClr val="DDDDDD"/>
              </a:solidFill>
            </a:ln>
            <a:effectLst>
              <a:outerShdw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a:p>
          </p:txBody>
        </p:sp>
        <p:sp>
          <p:nvSpPr>
            <p:cNvPr id="12" name="MH_Other_2"/>
            <p:cNvSpPr/>
            <p:nvPr>
              <p:custDataLst>
                <p:tags r:id="rId14"/>
              </p:custDataLst>
            </p:nvPr>
          </p:nvSpPr>
          <p:spPr>
            <a:xfrm>
              <a:off x="4163823" y="2274684"/>
              <a:ext cx="596306" cy="624790"/>
            </a:xfrm>
            <a:prstGeom prst="ellipse">
              <a:avLst/>
            </a:prstGeom>
            <a:solidFill>
              <a:srgbClr val="996600"/>
            </a:solidFill>
            <a:ln>
              <a:noFill/>
            </a:ln>
            <a:effectLst>
              <a:innerShdw dist="76200" dir="135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eaLnBrk="1" fontAlgn="auto" hangingPunct="1">
                <a:spcBef>
                  <a:spcPts val="0"/>
                </a:spcBef>
                <a:spcAft>
                  <a:spcPts val="0"/>
                </a:spcAft>
                <a:defRPr/>
              </a:pPr>
              <a:endParaRPr lang="zh-CN" altLang="en-US"/>
            </a:p>
          </p:txBody>
        </p:sp>
        <p:sp>
          <p:nvSpPr>
            <p:cNvPr id="17" name="MH_Other_3"/>
            <p:cNvSpPr/>
            <p:nvPr>
              <p:custDataLst>
                <p:tags r:id="rId15"/>
              </p:custDataLst>
            </p:nvPr>
          </p:nvSpPr>
          <p:spPr>
            <a:xfrm>
              <a:off x="4864161" y="2263379"/>
              <a:ext cx="137497" cy="646509"/>
            </a:xfrm>
            <a:custGeom>
              <a:avLst/>
              <a:gdLst>
                <a:gd name="connsiteX0" fmla="*/ 0 w 200069"/>
                <a:gd name="connsiteY0" fmla="*/ 0 h 904875"/>
                <a:gd name="connsiteX1" fmla="*/ 200025 w 200069"/>
                <a:gd name="connsiteY1" fmla="*/ 490538 h 904875"/>
                <a:gd name="connsiteX2" fmla="*/ 14288 w 200069"/>
                <a:gd name="connsiteY2" fmla="*/ 904875 h 904875"/>
                <a:gd name="connsiteX0-1" fmla="*/ 0 w 202450"/>
                <a:gd name="connsiteY0-2" fmla="*/ 0 h 904875"/>
                <a:gd name="connsiteX1-3" fmla="*/ 202407 w 202450"/>
                <a:gd name="connsiteY1-4" fmla="*/ 471488 h 904875"/>
                <a:gd name="connsiteX2-5" fmla="*/ 14288 w 202450"/>
                <a:gd name="connsiteY2-6" fmla="*/ 904875 h 904875"/>
                <a:gd name="connsiteX0-7" fmla="*/ 0 w 202558"/>
                <a:gd name="connsiteY0-8" fmla="*/ 0 h 904875"/>
                <a:gd name="connsiteX1-9" fmla="*/ 202407 w 202558"/>
                <a:gd name="connsiteY1-10" fmla="*/ 471488 h 904875"/>
                <a:gd name="connsiteX2-11" fmla="*/ 14288 w 202558"/>
                <a:gd name="connsiteY2-12" fmla="*/ 904875 h 904875"/>
                <a:gd name="connsiteX0-13" fmla="*/ 0 w 204846"/>
                <a:gd name="connsiteY0-14" fmla="*/ 0 h 897731"/>
                <a:gd name="connsiteX1-15" fmla="*/ 204788 w 204846"/>
                <a:gd name="connsiteY1-16" fmla="*/ 464344 h 897731"/>
                <a:gd name="connsiteX2-17" fmla="*/ 16669 w 204846"/>
                <a:gd name="connsiteY2-18" fmla="*/ 897731 h 897731"/>
                <a:gd name="connsiteX0-19" fmla="*/ 0 w 204846"/>
                <a:gd name="connsiteY0-20" fmla="*/ 0 h 897731"/>
                <a:gd name="connsiteX1-21" fmla="*/ 204788 w 204846"/>
                <a:gd name="connsiteY1-22" fmla="*/ 464344 h 897731"/>
                <a:gd name="connsiteX2-23" fmla="*/ 16669 w 204846"/>
                <a:gd name="connsiteY2-24" fmla="*/ 897731 h 897731"/>
                <a:gd name="connsiteX0-25" fmla="*/ 0 w 204798"/>
                <a:gd name="connsiteY0-26" fmla="*/ 0 h 916781"/>
                <a:gd name="connsiteX1-27" fmla="*/ 204788 w 204798"/>
                <a:gd name="connsiteY1-28" fmla="*/ 464344 h 916781"/>
                <a:gd name="connsiteX2-29" fmla="*/ 7144 w 204798"/>
                <a:gd name="connsiteY2-30" fmla="*/ 916781 h 916781"/>
                <a:gd name="connsiteX0-31" fmla="*/ 0 w 204800"/>
                <a:gd name="connsiteY0-32" fmla="*/ 0 h 916781"/>
                <a:gd name="connsiteX1-33" fmla="*/ 204788 w 204800"/>
                <a:gd name="connsiteY1-34" fmla="*/ 464344 h 916781"/>
                <a:gd name="connsiteX2-35" fmla="*/ 7144 w 204800"/>
                <a:gd name="connsiteY2-36" fmla="*/ 916781 h 916781"/>
              </a:gdLst>
              <a:ahLst/>
              <a:cxnLst>
                <a:cxn ang="0">
                  <a:pos x="connsiteX0-1" y="connsiteY0-2"/>
                </a:cxn>
                <a:cxn ang="0">
                  <a:pos x="connsiteX1-3" y="connsiteY1-4"/>
                </a:cxn>
                <a:cxn ang="0">
                  <a:pos x="connsiteX2-5" y="connsiteY2-6"/>
                </a:cxn>
              </a:cxnLst>
              <a:rect l="l" t="t" r="r" b="b"/>
              <a:pathLst>
                <a:path w="204800" h="916781">
                  <a:moveTo>
                    <a:pt x="0" y="0"/>
                  </a:moveTo>
                  <a:cubicBezTo>
                    <a:pt x="158353" y="148432"/>
                    <a:pt x="203597" y="311547"/>
                    <a:pt x="204788" y="464344"/>
                  </a:cubicBezTo>
                  <a:cubicBezTo>
                    <a:pt x="205979" y="617141"/>
                    <a:pt x="120253" y="789782"/>
                    <a:pt x="7144" y="916781"/>
                  </a:cubicBezTo>
                </a:path>
              </a:pathLst>
            </a:custGeom>
            <a:noFill/>
            <a:ln w="25400">
              <a:solidFill>
                <a:srgbClr val="996600"/>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a:p>
          </p:txBody>
        </p:sp>
        <p:cxnSp>
          <p:nvCxnSpPr>
            <p:cNvPr id="19" name="MH_Other_4"/>
            <p:cNvCxnSpPr/>
            <p:nvPr>
              <p:custDataLst>
                <p:tags r:id="rId16"/>
              </p:custDataLst>
            </p:nvPr>
          </p:nvCxnSpPr>
          <p:spPr>
            <a:xfrm>
              <a:off x="5000522" y="2584847"/>
              <a:ext cx="155679" cy="0"/>
            </a:xfrm>
            <a:prstGeom prst="line">
              <a:avLst/>
            </a:prstGeom>
            <a:ln w="25400">
              <a:solidFill>
                <a:srgbClr val="996600"/>
              </a:solidFill>
              <a:tailEnd type="oval" w="sm" len="sm"/>
            </a:ln>
          </p:spPr>
          <p:style>
            <a:lnRef idx="1">
              <a:schemeClr val="accent1"/>
            </a:lnRef>
            <a:fillRef idx="0">
              <a:schemeClr val="accent1"/>
            </a:fillRef>
            <a:effectRef idx="0">
              <a:schemeClr val="accent1"/>
            </a:effectRef>
            <a:fontRef idx="minor">
              <a:schemeClr val="tx1"/>
            </a:fontRef>
          </p:style>
        </p:cxnSp>
        <p:sp>
          <p:nvSpPr>
            <p:cNvPr id="21" name="MH_Other_5"/>
            <p:cNvSpPr/>
            <p:nvPr>
              <p:custDataLst>
                <p:tags r:id="rId17"/>
              </p:custDataLst>
            </p:nvPr>
          </p:nvSpPr>
          <p:spPr>
            <a:xfrm>
              <a:off x="4958476" y="2540794"/>
              <a:ext cx="84090" cy="89297"/>
            </a:xfrm>
            <a:prstGeom prst="ellipse">
              <a:avLst/>
            </a:prstGeom>
            <a:solidFill>
              <a:srgbClr val="996600"/>
            </a:solidFill>
            <a:ln>
              <a:solidFill>
                <a:srgbClr val="9966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sp>
          <p:nvSpPr>
            <p:cNvPr id="22" name="MH_Other_6"/>
            <p:cNvSpPr/>
            <p:nvPr>
              <p:custDataLst>
                <p:tags r:id="rId18"/>
              </p:custDataLst>
            </p:nvPr>
          </p:nvSpPr>
          <p:spPr>
            <a:xfrm>
              <a:off x="4313033" y="2477691"/>
              <a:ext cx="297722" cy="215503"/>
            </a:xfrm>
            <a:custGeom>
              <a:avLst/>
              <a:gdLst>
                <a:gd name="connsiteX0" fmla="*/ 1720704 w 1721074"/>
                <a:gd name="connsiteY0" fmla="*/ 0 h 1180530"/>
                <a:gd name="connsiteX1" fmla="*/ 1721074 w 1721074"/>
                <a:gd name="connsiteY1" fmla="*/ 328961 h 1180530"/>
                <a:gd name="connsiteX2" fmla="*/ 1609393 w 1721074"/>
                <a:gd name="connsiteY2" fmla="*/ 253106 h 1180530"/>
                <a:gd name="connsiteX3" fmla="*/ 1153934 w 1721074"/>
                <a:gd name="connsiteY3" fmla="*/ 933995 h 1180530"/>
                <a:gd name="connsiteX4" fmla="*/ 899597 w 1721074"/>
                <a:gd name="connsiteY4" fmla="*/ 519521 h 1180530"/>
                <a:gd name="connsiteX5" fmla="*/ 532223 w 1721074"/>
                <a:gd name="connsiteY5" fmla="*/ 1009354 h 1180530"/>
                <a:gd name="connsiteX6" fmla="*/ 292016 w 1721074"/>
                <a:gd name="connsiteY6" fmla="*/ 792697 h 1180530"/>
                <a:gd name="connsiteX7" fmla="*/ 0 w 1721074"/>
                <a:gd name="connsiteY7" fmla="*/ 1180530 h 1180530"/>
                <a:gd name="connsiteX8" fmla="*/ 0 w 1721074"/>
                <a:gd name="connsiteY8" fmla="*/ 996382 h 1180530"/>
                <a:gd name="connsiteX9" fmla="*/ 277886 w 1721074"/>
                <a:gd name="connsiteY9" fmla="*/ 613720 h 1180530"/>
                <a:gd name="connsiteX10" fmla="*/ 503963 w 1721074"/>
                <a:gd name="connsiteY10" fmla="*/ 839796 h 1180530"/>
                <a:gd name="connsiteX11" fmla="*/ 923147 w 1721074"/>
                <a:gd name="connsiteY11" fmla="*/ 316994 h 1180530"/>
                <a:gd name="connsiteX12" fmla="*/ 1158644 w 1721074"/>
                <a:gd name="connsiteY12" fmla="*/ 731468 h 1180530"/>
                <a:gd name="connsiteX13" fmla="*/ 1529274 w 1721074"/>
                <a:gd name="connsiteY13" fmla="*/ 198688 h 1180530"/>
                <a:gd name="connsiteX14" fmla="*/ 1414772 w 1721074"/>
                <a:gd name="connsiteY14" fmla="*/ 120917 h 118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1074" h="1180530">
                  <a:moveTo>
                    <a:pt x="1720704" y="0"/>
                  </a:moveTo>
                  <a:lnTo>
                    <a:pt x="1721074" y="328961"/>
                  </a:lnTo>
                  <a:lnTo>
                    <a:pt x="1609393" y="253106"/>
                  </a:lnTo>
                  <a:lnTo>
                    <a:pt x="1153934" y="933995"/>
                  </a:lnTo>
                  <a:lnTo>
                    <a:pt x="899597" y="519521"/>
                  </a:lnTo>
                  <a:lnTo>
                    <a:pt x="532223" y="1009354"/>
                  </a:lnTo>
                  <a:lnTo>
                    <a:pt x="292016" y="792697"/>
                  </a:lnTo>
                  <a:lnTo>
                    <a:pt x="0" y="1180530"/>
                  </a:lnTo>
                  <a:lnTo>
                    <a:pt x="0" y="996382"/>
                  </a:lnTo>
                  <a:lnTo>
                    <a:pt x="277886" y="613720"/>
                  </a:lnTo>
                  <a:lnTo>
                    <a:pt x="503963" y="839796"/>
                  </a:lnTo>
                  <a:lnTo>
                    <a:pt x="923147" y="316994"/>
                  </a:lnTo>
                  <a:lnTo>
                    <a:pt x="1158644" y="731468"/>
                  </a:lnTo>
                  <a:lnTo>
                    <a:pt x="1529274" y="198688"/>
                  </a:lnTo>
                  <a:lnTo>
                    <a:pt x="1414772" y="12091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normAutofit fontScale="40000" lnSpcReduction="20000"/>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grpSp>
      <p:grpSp>
        <p:nvGrpSpPr>
          <p:cNvPr id="38" name="组合 37"/>
          <p:cNvGrpSpPr/>
          <p:nvPr/>
        </p:nvGrpSpPr>
        <p:grpSpPr>
          <a:xfrm>
            <a:off x="2683432" y="3443322"/>
            <a:ext cx="873764" cy="628054"/>
            <a:chOff x="4099400" y="3607594"/>
            <a:chExt cx="1056801" cy="759619"/>
          </a:xfrm>
        </p:grpSpPr>
        <p:sp>
          <p:nvSpPr>
            <p:cNvPr id="39" name="MH_Other_19"/>
            <p:cNvSpPr/>
            <p:nvPr>
              <p:custDataLst>
                <p:tags r:id="rId7"/>
              </p:custDataLst>
            </p:nvPr>
          </p:nvSpPr>
          <p:spPr>
            <a:xfrm>
              <a:off x="4099400" y="3607594"/>
              <a:ext cx="724988" cy="759619"/>
            </a:xfrm>
            <a:prstGeom prst="ellipse">
              <a:avLst/>
            </a:prstGeom>
            <a:solidFill>
              <a:srgbClr val="FFFFFF"/>
            </a:solidFill>
            <a:ln w="3175">
              <a:solidFill>
                <a:srgbClr val="DDDDDD"/>
              </a:solidFill>
            </a:ln>
            <a:effectLst>
              <a:outerShdw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a:p>
          </p:txBody>
        </p:sp>
        <p:sp>
          <p:nvSpPr>
            <p:cNvPr id="40" name="MH_Other_20"/>
            <p:cNvSpPr/>
            <p:nvPr>
              <p:custDataLst>
                <p:tags r:id="rId8"/>
              </p:custDataLst>
            </p:nvPr>
          </p:nvSpPr>
          <p:spPr>
            <a:xfrm>
              <a:off x="4163823" y="3674685"/>
              <a:ext cx="596306" cy="624790"/>
            </a:xfrm>
            <a:prstGeom prst="ellipse">
              <a:avLst/>
            </a:prstGeom>
            <a:solidFill>
              <a:srgbClr val="996600"/>
            </a:solidFill>
            <a:ln>
              <a:noFill/>
            </a:ln>
            <a:effectLst>
              <a:innerShdw dist="76200" dir="135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eaLnBrk="1" fontAlgn="auto" hangingPunct="1">
                <a:spcBef>
                  <a:spcPts val="0"/>
                </a:spcBef>
                <a:spcAft>
                  <a:spcPts val="0"/>
                </a:spcAft>
                <a:defRPr/>
              </a:pPr>
              <a:endParaRPr lang="zh-CN" altLang="en-US"/>
            </a:p>
          </p:txBody>
        </p:sp>
        <p:sp>
          <p:nvSpPr>
            <p:cNvPr id="41" name="MH_Other_21"/>
            <p:cNvSpPr/>
            <p:nvPr>
              <p:custDataLst>
                <p:tags r:id="rId9"/>
              </p:custDataLst>
            </p:nvPr>
          </p:nvSpPr>
          <p:spPr>
            <a:xfrm>
              <a:off x="4864161" y="3663553"/>
              <a:ext cx="137497" cy="646509"/>
            </a:xfrm>
            <a:custGeom>
              <a:avLst/>
              <a:gdLst>
                <a:gd name="connsiteX0" fmla="*/ 0 w 200069"/>
                <a:gd name="connsiteY0" fmla="*/ 0 h 904875"/>
                <a:gd name="connsiteX1" fmla="*/ 200025 w 200069"/>
                <a:gd name="connsiteY1" fmla="*/ 490538 h 904875"/>
                <a:gd name="connsiteX2" fmla="*/ 14288 w 200069"/>
                <a:gd name="connsiteY2" fmla="*/ 904875 h 904875"/>
                <a:gd name="connsiteX0-1" fmla="*/ 0 w 202450"/>
                <a:gd name="connsiteY0-2" fmla="*/ 0 h 904875"/>
                <a:gd name="connsiteX1-3" fmla="*/ 202407 w 202450"/>
                <a:gd name="connsiteY1-4" fmla="*/ 471488 h 904875"/>
                <a:gd name="connsiteX2-5" fmla="*/ 14288 w 202450"/>
                <a:gd name="connsiteY2-6" fmla="*/ 904875 h 904875"/>
                <a:gd name="connsiteX0-7" fmla="*/ 0 w 202558"/>
                <a:gd name="connsiteY0-8" fmla="*/ 0 h 904875"/>
                <a:gd name="connsiteX1-9" fmla="*/ 202407 w 202558"/>
                <a:gd name="connsiteY1-10" fmla="*/ 471488 h 904875"/>
                <a:gd name="connsiteX2-11" fmla="*/ 14288 w 202558"/>
                <a:gd name="connsiteY2-12" fmla="*/ 904875 h 904875"/>
                <a:gd name="connsiteX0-13" fmla="*/ 0 w 204846"/>
                <a:gd name="connsiteY0-14" fmla="*/ 0 h 897731"/>
                <a:gd name="connsiteX1-15" fmla="*/ 204788 w 204846"/>
                <a:gd name="connsiteY1-16" fmla="*/ 464344 h 897731"/>
                <a:gd name="connsiteX2-17" fmla="*/ 16669 w 204846"/>
                <a:gd name="connsiteY2-18" fmla="*/ 897731 h 897731"/>
                <a:gd name="connsiteX0-19" fmla="*/ 0 w 204846"/>
                <a:gd name="connsiteY0-20" fmla="*/ 0 h 897731"/>
                <a:gd name="connsiteX1-21" fmla="*/ 204788 w 204846"/>
                <a:gd name="connsiteY1-22" fmla="*/ 464344 h 897731"/>
                <a:gd name="connsiteX2-23" fmla="*/ 16669 w 204846"/>
                <a:gd name="connsiteY2-24" fmla="*/ 897731 h 897731"/>
                <a:gd name="connsiteX0-25" fmla="*/ 0 w 204798"/>
                <a:gd name="connsiteY0-26" fmla="*/ 0 h 916781"/>
                <a:gd name="connsiteX1-27" fmla="*/ 204788 w 204798"/>
                <a:gd name="connsiteY1-28" fmla="*/ 464344 h 916781"/>
                <a:gd name="connsiteX2-29" fmla="*/ 7144 w 204798"/>
                <a:gd name="connsiteY2-30" fmla="*/ 916781 h 916781"/>
                <a:gd name="connsiteX0-31" fmla="*/ 0 w 204800"/>
                <a:gd name="connsiteY0-32" fmla="*/ 0 h 916781"/>
                <a:gd name="connsiteX1-33" fmla="*/ 204788 w 204800"/>
                <a:gd name="connsiteY1-34" fmla="*/ 464344 h 916781"/>
                <a:gd name="connsiteX2-35" fmla="*/ 7144 w 204800"/>
                <a:gd name="connsiteY2-36" fmla="*/ 916781 h 916781"/>
              </a:gdLst>
              <a:ahLst/>
              <a:cxnLst>
                <a:cxn ang="0">
                  <a:pos x="connsiteX0-1" y="connsiteY0-2"/>
                </a:cxn>
                <a:cxn ang="0">
                  <a:pos x="connsiteX1-3" y="connsiteY1-4"/>
                </a:cxn>
                <a:cxn ang="0">
                  <a:pos x="connsiteX2-5" y="connsiteY2-6"/>
                </a:cxn>
              </a:cxnLst>
              <a:rect l="l" t="t" r="r" b="b"/>
              <a:pathLst>
                <a:path w="204800" h="916781">
                  <a:moveTo>
                    <a:pt x="0" y="0"/>
                  </a:moveTo>
                  <a:cubicBezTo>
                    <a:pt x="158353" y="148432"/>
                    <a:pt x="203597" y="311547"/>
                    <a:pt x="204788" y="464344"/>
                  </a:cubicBezTo>
                  <a:cubicBezTo>
                    <a:pt x="205979" y="617141"/>
                    <a:pt x="120253" y="789782"/>
                    <a:pt x="7144" y="916781"/>
                  </a:cubicBezTo>
                </a:path>
              </a:pathLst>
            </a:custGeom>
            <a:noFill/>
            <a:ln w="25400">
              <a:solidFill>
                <a:srgbClr val="996600"/>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a:p>
          </p:txBody>
        </p:sp>
        <p:cxnSp>
          <p:nvCxnSpPr>
            <p:cNvPr id="42" name="MH_Other_22"/>
            <p:cNvCxnSpPr/>
            <p:nvPr>
              <p:custDataLst>
                <p:tags r:id="rId10"/>
              </p:custDataLst>
            </p:nvPr>
          </p:nvCxnSpPr>
          <p:spPr>
            <a:xfrm>
              <a:off x="5000522" y="3985022"/>
              <a:ext cx="155679" cy="0"/>
            </a:xfrm>
            <a:prstGeom prst="line">
              <a:avLst/>
            </a:prstGeom>
            <a:ln w="25400">
              <a:solidFill>
                <a:srgbClr val="996600"/>
              </a:solidFill>
              <a:tailEnd type="oval" w="sm" len="sm"/>
            </a:ln>
          </p:spPr>
          <p:style>
            <a:lnRef idx="1">
              <a:schemeClr val="accent1"/>
            </a:lnRef>
            <a:fillRef idx="0">
              <a:schemeClr val="accent1"/>
            </a:fillRef>
            <a:effectRef idx="0">
              <a:schemeClr val="accent1"/>
            </a:effectRef>
            <a:fontRef idx="minor">
              <a:schemeClr val="tx1"/>
            </a:fontRef>
          </p:style>
        </p:cxnSp>
        <p:sp>
          <p:nvSpPr>
            <p:cNvPr id="43" name="MH_Other_23"/>
            <p:cNvSpPr/>
            <p:nvPr>
              <p:custDataLst>
                <p:tags r:id="rId11"/>
              </p:custDataLst>
            </p:nvPr>
          </p:nvSpPr>
          <p:spPr>
            <a:xfrm>
              <a:off x="4958476" y="3940969"/>
              <a:ext cx="84090" cy="89297"/>
            </a:xfrm>
            <a:prstGeom prst="ellipse">
              <a:avLst/>
            </a:prstGeom>
            <a:solidFill>
              <a:srgbClr val="996600"/>
            </a:solidFill>
            <a:ln>
              <a:solidFill>
                <a:srgbClr val="9966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sp>
          <p:nvSpPr>
            <p:cNvPr id="44" name="MH_Other_24"/>
            <p:cNvSpPr/>
            <p:nvPr>
              <p:custDataLst>
                <p:tags r:id="rId12"/>
              </p:custDataLst>
            </p:nvPr>
          </p:nvSpPr>
          <p:spPr bwMode="auto">
            <a:xfrm>
              <a:off x="4330078" y="3855244"/>
              <a:ext cx="263632" cy="272654"/>
            </a:xfrm>
            <a:custGeom>
              <a:avLst/>
              <a:gdLst>
                <a:gd name="T0" fmla="*/ 0 w 1438275"/>
                <a:gd name="T1" fmla="*/ 2252360 h 1425575"/>
                <a:gd name="T2" fmla="*/ 365180 w 1438275"/>
                <a:gd name="T3" fmla="*/ 2252360 h 1425575"/>
                <a:gd name="T4" fmla="*/ 365180 w 1438275"/>
                <a:gd name="T5" fmla="*/ 2946274 h 1425575"/>
                <a:gd name="T6" fmla="*/ 2979731 w 1438275"/>
                <a:gd name="T7" fmla="*/ 2946274 h 1425575"/>
                <a:gd name="T8" fmla="*/ 2979731 w 1438275"/>
                <a:gd name="T9" fmla="*/ 2252360 h 1425575"/>
                <a:gd name="T10" fmla="*/ 3341959 w 1438275"/>
                <a:gd name="T11" fmla="*/ 2252360 h 1425575"/>
                <a:gd name="T12" fmla="*/ 3341959 w 1438275"/>
                <a:gd name="T13" fmla="*/ 3315771 h 1425575"/>
                <a:gd name="T14" fmla="*/ 0 w 1438275"/>
                <a:gd name="T15" fmla="*/ 3315771 h 1425575"/>
                <a:gd name="T16" fmla="*/ 1209893 w 1438275"/>
                <a:gd name="T17" fmla="*/ 0 h 1425575"/>
                <a:gd name="T18" fmla="*/ 2154199 w 1438275"/>
                <a:gd name="T19" fmla="*/ 0 h 1425575"/>
                <a:gd name="T20" fmla="*/ 2154199 w 1438275"/>
                <a:gd name="T21" fmla="*/ 1183932 h 1425575"/>
                <a:gd name="T22" fmla="*/ 2725946 w 1438275"/>
                <a:gd name="T23" fmla="*/ 1183932 h 1425575"/>
                <a:gd name="T24" fmla="*/ 1682783 w 1438275"/>
                <a:gd name="T25" fmla="*/ 2632679 h 1425575"/>
                <a:gd name="T26" fmla="*/ 1681307 w 1438275"/>
                <a:gd name="T27" fmla="*/ 2632679 h 1425575"/>
                <a:gd name="T28" fmla="*/ 638144 w 1438275"/>
                <a:gd name="T29" fmla="*/ 1183932 h 1425575"/>
                <a:gd name="T30" fmla="*/ 1209893 w 1438275"/>
                <a:gd name="T31" fmla="*/ 1183932 h 14255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38275" h="1425575">
                  <a:moveTo>
                    <a:pt x="0" y="968375"/>
                  </a:moveTo>
                  <a:lnTo>
                    <a:pt x="157162" y="968375"/>
                  </a:lnTo>
                  <a:lnTo>
                    <a:pt x="157162" y="1266715"/>
                  </a:lnTo>
                  <a:lnTo>
                    <a:pt x="1282383" y="1266715"/>
                  </a:lnTo>
                  <a:lnTo>
                    <a:pt x="1282383" y="968375"/>
                  </a:lnTo>
                  <a:lnTo>
                    <a:pt x="1438275" y="968375"/>
                  </a:lnTo>
                  <a:lnTo>
                    <a:pt x="1438275" y="1425575"/>
                  </a:lnTo>
                  <a:lnTo>
                    <a:pt x="0" y="1425575"/>
                  </a:lnTo>
                  <a:lnTo>
                    <a:pt x="0" y="968375"/>
                  </a:lnTo>
                  <a:close/>
                  <a:moveTo>
                    <a:pt x="520700" y="0"/>
                  </a:moveTo>
                  <a:lnTo>
                    <a:pt x="927100" y="0"/>
                  </a:lnTo>
                  <a:lnTo>
                    <a:pt x="927100" y="509017"/>
                  </a:lnTo>
                  <a:lnTo>
                    <a:pt x="1173162" y="509017"/>
                  </a:lnTo>
                  <a:lnTo>
                    <a:pt x="724217" y="1131888"/>
                  </a:lnTo>
                  <a:lnTo>
                    <a:pt x="723582" y="1131888"/>
                  </a:lnTo>
                  <a:lnTo>
                    <a:pt x="274637" y="509017"/>
                  </a:lnTo>
                  <a:lnTo>
                    <a:pt x="520700" y="509017"/>
                  </a:lnTo>
                  <a:lnTo>
                    <a:pt x="520700" y="0"/>
                  </a:lnTo>
                  <a:close/>
                </a:path>
              </a:pathLst>
            </a:custGeom>
            <a:solidFill>
              <a:srgbClr val="FFFFFF"/>
            </a:solidFill>
            <a:ln>
              <a:noFill/>
            </a:ln>
          </p:spPr>
          <p:txBody>
            <a:bodyPr anchor="ctr">
              <a:normAutofit fontScale="55000" lnSpcReduction="20000"/>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latin typeface="+mn-lt"/>
                <a:ea typeface="+mn-ea"/>
              </a:endParaRPr>
            </a:p>
          </p:txBody>
        </p:sp>
      </p:grpSp>
      <p:sp>
        <p:nvSpPr>
          <p:cNvPr id="48" name="矩形 47"/>
          <p:cNvSpPr/>
          <p:nvPr/>
        </p:nvSpPr>
        <p:spPr>
          <a:xfrm>
            <a:off x="3229517" y="875913"/>
            <a:ext cx="6162133" cy="581057"/>
          </a:xfrm>
          <a:prstGeom prst="rect">
            <a:avLst/>
          </a:prstGeom>
        </p:spPr>
        <p:txBody>
          <a:bodyPr wrap="square">
            <a:spAutoFit/>
          </a:bodyPr>
          <a:lstStyle/>
          <a:p>
            <a:pPr algn="ctr">
              <a:lnSpc>
                <a:spcPct val="150000"/>
              </a:lnSpc>
            </a:pPr>
            <a:r>
              <a:rPr lang="zh-CN" altLang="en-US" sz="24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前端：</a:t>
            </a:r>
            <a:r>
              <a:rPr lang="en-US" altLang="zh-CN" sz="24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HTML+VUE+AXIOS+ELEMENT</a:t>
            </a:r>
            <a:endParaRPr lang="zh-CN" altLang="en-US" sz="2400" b="1" dirty="0">
              <a:solidFill>
                <a:srgbClr val="0D0D0D"/>
              </a:solidFill>
              <a:latin typeface="微软雅黑" panose="020B0503020204020204" charset="-122"/>
              <a:ea typeface="微软雅黑" panose="020B0503020204020204" charset="-122"/>
            </a:endParaRPr>
          </a:p>
        </p:txBody>
      </p:sp>
      <p:grpSp>
        <p:nvGrpSpPr>
          <p:cNvPr id="49" name="组合 48"/>
          <p:cNvGrpSpPr/>
          <p:nvPr/>
        </p:nvGrpSpPr>
        <p:grpSpPr>
          <a:xfrm rot="10800000">
            <a:off x="2683432" y="920077"/>
            <a:ext cx="873764" cy="628054"/>
            <a:chOff x="3236914" y="2913460"/>
            <a:chExt cx="1056801" cy="759619"/>
          </a:xfrm>
        </p:grpSpPr>
        <p:sp>
          <p:nvSpPr>
            <p:cNvPr id="50" name="MH_Other_13"/>
            <p:cNvSpPr/>
            <p:nvPr>
              <p:custDataLst>
                <p:tags r:id="rId1"/>
              </p:custDataLst>
            </p:nvPr>
          </p:nvSpPr>
          <p:spPr>
            <a:xfrm flipH="1">
              <a:off x="3568727" y="2913460"/>
              <a:ext cx="724988" cy="759619"/>
            </a:xfrm>
            <a:prstGeom prst="ellipse">
              <a:avLst/>
            </a:prstGeom>
            <a:solidFill>
              <a:srgbClr val="FFFFFF"/>
            </a:solidFill>
            <a:ln w="3175">
              <a:solidFill>
                <a:srgbClr val="DDDDDD"/>
              </a:solidFill>
            </a:ln>
            <a:effectLst>
              <a:outerShdw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a:p>
          </p:txBody>
        </p:sp>
        <p:sp>
          <p:nvSpPr>
            <p:cNvPr id="51" name="MH_Other_14"/>
            <p:cNvSpPr/>
            <p:nvPr>
              <p:custDataLst>
                <p:tags r:id="rId2"/>
              </p:custDataLst>
            </p:nvPr>
          </p:nvSpPr>
          <p:spPr>
            <a:xfrm flipH="1">
              <a:off x="3633235" y="2980739"/>
              <a:ext cx="596306" cy="624790"/>
            </a:xfrm>
            <a:prstGeom prst="ellipse">
              <a:avLst/>
            </a:prstGeom>
            <a:solidFill>
              <a:schemeClr val="tx1">
                <a:lumMod val="75000"/>
                <a:lumOff val="25000"/>
              </a:schemeClr>
            </a:solidFill>
            <a:ln>
              <a:noFill/>
            </a:ln>
            <a:effectLst>
              <a:innerShdw dist="76200" dir="135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eaLnBrk="1" fontAlgn="auto" hangingPunct="1">
                <a:spcBef>
                  <a:spcPts val="0"/>
                </a:spcBef>
                <a:spcAft>
                  <a:spcPts val="0"/>
                </a:spcAft>
                <a:defRPr/>
              </a:pPr>
              <a:endParaRPr lang="zh-CN" altLang="en-US"/>
            </a:p>
          </p:txBody>
        </p:sp>
        <p:sp>
          <p:nvSpPr>
            <p:cNvPr id="52" name="MH_Other_15"/>
            <p:cNvSpPr/>
            <p:nvPr>
              <p:custDataLst>
                <p:tags r:id="rId3"/>
              </p:custDataLst>
            </p:nvPr>
          </p:nvSpPr>
          <p:spPr>
            <a:xfrm flipH="1">
              <a:off x="3391457" y="2969419"/>
              <a:ext cx="137497" cy="646510"/>
            </a:xfrm>
            <a:custGeom>
              <a:avLst/>
              <a:gdLst>
                <a:gd name="connsiteX0" fmla="*/ 0 w 200069"/>
                <a:gd name="connsiteY0" fmla="*/ 0 h 904875"/>
                <a:gd name="connsiteX1" fmla="*/ 200025 w 200069"/>
                <a:gd name="connsiteY1" fmla="*/ 490538 h 904875"/>
                <a:gd name="connsiteX2" fmla="*/ 14288 w 200069"/>
                <a:gd name="connsiteY2" fmla="*/ 904875 h 904875"/>
                <a:gd name="connsiteX0-1" fmla="*/ 0 w 202450"/>
                <a:gd name="connsiteY0-2" fmla="*/ 0 h 904875"/>
                <a:gd name="connsiteX1-3" fmla="*/ 202407 w 202450"/>
                <a:gd name="connsiteY1-4" fmla="*/ 471488 h 904875"/>
                <a:gd name="connsiteX2-5" fmla="*/ 14288 w 202450"/>
                <a:gd name="connsiteY2-6" fmla="*/ 904875 h 904875"/>
                <a:gd name="connsiteX0-7" fmla="*/ 0 w 202558"/>
                <a:gd name="connsiteY0-8" fmla="*/ 0 h 904875"/>
                <a:gd name="connsiteX1-9" fmla="*/ 202407 w 202558"/>
                <a:gd name="connsiteY1-10" fmla="*/ 471488 h 904875"/>
                <a:gd name="connsiteX2-11" fmla="*/ 14288 w 202558"/>
                <a:gd name="connsiteY2-12" fmla="*/ 904875 h 904875"/>
                <a:gd name="connsiteX0-13" fmla="*/ 0 w 204846"/>
                <a:gd name="connsiteY0-14" fmla="*/ 0 h 897731"/>
                <a:gd name="connsiteX1-15" fmla="*/ 204788 w 204846"/>
                <a:gd name="connsiteY1-16" fmla="*/ 464344 h 897731"/>
                <a:gd name="connsiteX2-17" fmla="*/ 16669 w 204846"/>
                <a:gd name="connsiteY2-18" fmla="*/ 897731 h 897731"/>
                <a:gd name="connsiteX0-19" fmla="*/ 0 w 204846"/>
                <a:gd name="connsiteY0-20" fmla="*/ 0 h 897731"/>
                <a:gd name="connsiteX1-21" fmla="*/ 204788 w 204846"/>
                <a:gd name="connsiteY1-22" fmla="*/ 464344 h 897731"/>
                <a:gd name="connsiteX2-23" fmla="*/ 16669 w 204846"/>
                <a:gd name="connsiteY2-24" fmla="*/ 897731 h 897731"/>
                <a:gd name="connsiteX0-25" fmla="*/ 0 w 204798"/>
                <a:gd name="connsiteY0-26" fmla="*/ 0 h 916781"/>
                <a:gd name="connsiteX1-27" fmla="*/ 204788 w 204798"/>
                <a:gd name="connsiteY1-28" fmla="*/ 464344 h 916781"/>
                <a:gd name="connsiteX2-29" fmla="*/ 7144 w 204798"/>
                <a:gd name="connsiteY2-30" fmla="*/ 916781 h 916781"/>
                <a:gd name="connsiteX0-31" fmla="*/ 0 w 204800"/>
                <a:gd name="connsiteY0-32" fmla="*/ 0 h 916781"/>
                <a:gd name="connsiteX1-33" fmla="*/ 204788 w 204800"/>
                <a:gd name="connsiteY1-34" fmla="*/ 464344 h 916781"/>
                <a:gd name="connsiteX2-35" fmla="*/ 7144 w 204800"/>
                <a:gd name="connsiteY2-36" fmla="*/ 916781 h 916781"/>
              </a:gdLst>
              <a:ahLst/>
              <a:cxnLst>
                <a:cxn ang="0">
                  <a:pos x="connsiteX0-1" y="connsiteY0-2"/>
                </a:cxn>
                <a:cxn ang="0">
                  <a:pos x="connsiteX1-3" y="connsiteY1-4"/>
                </a:cxn>
                <a:cxn ang="0">
                  <a:pos x="connsiteX2-5" y="connsiteY2-6"/>
                </a:cxn>
              </a:cxnLst>
              <a:rect l="l" t="t" r="r" b="b"/>
              <a:pathLst>
                <a:path w="204800" h="916781">
                  <a:moveTo>
                    <a:pt x="0" y="0"/>
                  </a:moveTo>
                  <a:cubicBezTo>
                    <a:pt x="158353" y="148432"/>
                    <a:pt x="203597" y="311547"/>
                    <a:pt x="204788" y="464344"/>
                  </a:cubicBezTo>
                  <a:cubicBezTo>
                    <a:pt x="205979" y="617141"/>
                    <a:pt x="120253" y="789782"/>
                    <a:pt x="7144" y="916781"/>
                  </a:cubicBezTo>
                </a:path>
              </a:pathLst>
            </a:custGeom>
            <a:noFill/>
            <a:ln w="25400">
              <a:solidFill>
                <a:schemeClr val="tx1">
                  <a:lumMod val="85000"/>
                  <a:lumOff val="15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a:p>
          </p:txBody>
        </p:sp>
        <p:cxnSp>
          <p:nvCxnSpPr>
            <p:cNvPr id="53" name="MH_Other_16"/>
            <p:cNvCxnSpPr/>
            <p:nvPr>
              <p:custDataLst>
                <p:tags r:id="rId4"/>
              </p:custDataLst>
            </p:nvPr>
          </p:nvCxnSpPr>
          <p:spPr>
            <a:xfrm flipH="1">
              <a:off x="3236914" y="3290888"/>
              <a:ext cx="155679" cy="0"/>
            </a:xfrm>
            <a:prstGeom prst="line">
              <a:avLst/>
            </a:prstGeom>
            <a:ln w="25400">
              <a:solidFill>
                <a:schemeClr val="tx1">
                  <a:lumMod val="85000"/>
                  <a:lumOff val="15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54" name="MH_Other_17"/>
            <p:cNvSpPr/>
            <p:nvPr>
              <p:custDataLst>
                <p:tags r:id="rId5"/>
              </p:custDataLst>
            </p:nvPr>
          </p:nvSpPr>
          <p:spPr>
            <a:xfrm flipH="1">
              <a:off x="3350548" y="3246835"/>
              <a:ext cx="85226" cy="89297"/>
            </a:xfrm>
            <a:prstGeom prst="ellipse">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sp>
          <p:nvSpPr>
            <p:cNvPr id="55" name="MH_Other_18"/>
            <p:cNvSpPr/>
            <p:nvPr>
              <p:custDataLst>
                <p:tags r:id="rId6"/>
              </p:custDataLst>
            </p:nvPr>
          </p:nvSpPr>
          <p:spPr bwMode="auto">
            <a:xfrm>
              <a:off x="3752815" y="3175398"/>
              <a:ext cx="356812" cy="230981"/>
            </a:xfrm>
            <a:custGeom>
              <a:avLst/>
              <a:gdLst>
                <a:gd name="T0" fmla="*/ 1066662 w 2063518"/>
                <a:gd name="T1" fmla="*/ 654802 h 1276454"/>
                <a:gd name="T2" fmla="*/ 1500594 w 2063518"/>
                <a:gd name="T3" fmla="*/ 654802 h 1276454"/>
                <a:gd name="T4" fmla="*/ 1255790 w 2063518"/>
                <a:gd name="T5" fmla="*/ 314944 h 1276454"/>
                <a:gd name="T6" fmla="*/ 1323568 w 2063518"/>
                <a:gd name="T7" fmla="*/ 383500 h 1276454"/>
                <a:gd name="T8" fmla="*/ 1481023 w 2063518"/>
                <a:gd name="T9" fmla="*/ 376582 h 1276454"/>
                <a:gd name="T10" fmla="*/ 1488825 w 2063518"/>
                <a:gd name="T11" fmla="*/ 472615 h 1276454"/>
                <a:gd name="T12" fmla="*/ 1613893 w 2063518"/>
                <a:gd name="T13" fmla="*/ 568404 h 1276454"/>
                <a:gd name="T14" fmla="*/ 1558067 w 2063518"/>
                <a:gd name="T15" fmla="*/ 646977 h 1276454"/>
                <a:gd name="T16" fmla="*/ 1592227 w 2063518"/>
                <a:gd name="T17" fmla="*/ 800652 h 1276454"/>
                <a:gd name="T18" fmla="*/ 1498897 w 2063518"/>
                <a:gd name="T19" fmla="*/ 825001 h 1276454"/>
                <a:gd name="T20" fmla="*/ 1426167 w 2063518"/>
                <a:gd name="T21" fmla="*/ 964655 h 1276454"/>
                <a:gd name="T22" fmla="*/ 1339000 w 2063518"/>
                <a:gd name="T23" fmla="*/ 923387 h 1276454"/>
                <a:gd name="T24" fmla="*/ 1193410 w 2063518"/>
                <a:gd name="T25" fmla="*/ 983675 h 1276454"/>
                <a:gd name="T26" fmla="*/ 1153195 w 2063518"/>
                <a:gd name="T27" fmla="*/ 896101 h 1276454"/>
                <a:gd name="T28" fmla="*/ 1002868 w 2063518"/>
                <a:gd name="T29" fmla="*/ 848812 h 1276454"/>
                <a:gd name="T30" fmla="*/ 1028421 w 2063518"/>
                <a:gd name="T31" fmla="*/ 755906 h 1276454"/>
                <a:gd name="T32" fmla="*/ 943696 w 2063518"/>
                <a:gd name="T33" fmla="*/ 623169 h 1276454"/>
                <a:gd name="T34" fmla="*/ 1023061 w 2063518"/>
                <a:gd name="T35" fmla="*/ 568405 h 1276454"/>
                <a:gd name="T36" fmla="*/ 1043583 w 2063518"/>
                <a:gd name="T37" fmla="*/ 412329 h 1276454"/>
                <a:gd name="T38" fmla="*/ 1139624 w 2063518"/>
                <a:gd name="T39" fmla="*/ 421330 h 1276454"/>
                <a:gd name="T40" fmla="*/ 1255790 w 2063518"/>
                <a:gd name="T41" fmla="*/ 314944 h 1276454"/>
                <a:gd name="T42" fmla="*/ 184450 w 2063518"/>
                <a:gd name="T43" fmla="*/ 509786 h 1276454"/>
                <a:gd name="T44" fmla="*/ 835347 w 2063518"/>
                <a:gd name="T45" fmla="*/ 509786 h 1276454"/>
                <a:gd name="T46" fmla="*/ 468140 w 2063518"/>
                <a:gd name="T47" fmla="*/ 0 h 1276454"/>
                <a:gd name="T48" fmla="*/ 569807 w 2063518"/>
                <a:gd name="T49" fmla="*/ 102832 h 1276454"/>
                <a:gd name="T50" fmla="*/ 805989 w 2063518"/>
                <a:gd name="T51" fmla="*/ 92457 h 1276454"/>
                <a:gd name="T52" fmla="*/ 817693 w 2063518"/>
                <a:gd name="T53" fmla="*/ 236505 h 1276454"/>
                <a:gd name="T54" fmla="*/ 1005294 w 2063518"/>
                <a:gd name="T55" fmla="*/ 380190 h 1276454"/>
                <a:gd name="T56" fmla="*/ 921557 w 2063518"/>
                <a:gd name="T57" fmla="*/ 498048 h 1276454"/>
                <a:gd name="T58" fmla="*/ 972798 w 2063518"/>
                <a:gd name="T59" fmla="*/ 728561 h 1276454"/>
                <a:gd name="T60" fmla="*/ 832801 w 2063518"/>
                <a:gd name="T61" fmla="*/ 765085 h 1276454"/>
                <a:gd name="T62" fmla="*/ 723706 w 2063518"/>
                <a:gd name="T63" fmla="*/ 974565 h 1276454"/>
                <a:gd name="T64" fmla="*/ 592956 w 2063518"/>
                <a:gd name="T65" fmla="*/ 912666 h 1276454"/>
                <a:gd name="T66" fmla="*/ 374570 w 2063518"/>
                <a:gd name="T67" fmla="*/ 1003096 h 1276454"/>
                <a:gd name="T68" fmla="*/ 314247 w 2063518"/>
                <a:gd name="T69" fmla="*/ 871734 h 1276454"/>
                <a:gd name="T70" fmla="*/ 88757 w 2063518"/>
                <a:gd name="T71" fmla="*/ 800802 h 1276454"/>
                <a:gd name="T72" fmla="*/ 127086 w 2063518"/>
                <a:gd name="T73" fmla="*/ 661445 h 1276454"/>
                <a:gd name="T74" fmla="*/ 0 w 2063518"/>
                <a:gd name="T75" fmla="*/ 462338 h 1276454"/>
                <a:gd name="T76" fmla="*/ 119047 w 2063518"/>
                <a:gd name="T77" fmla="*/ 380191 h 1276454"/>
                <a:gd name="T78" fmla="*/ 149829 w 2063518"/>
                <a:gd name="T79" fmla="*/ 146078 h 1276454"/>
                <a:gd name="T80" fmla="*/ 293892 w 2063518"/>
                <a:gd name="T81" fmla="*/ 159579 h 1276454"/>
                <a:gd name="T82" fmla="*/ 468140 w 2063518"/>
                <a:gd name="T83" fmla="*/ 0 h 127645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063518" h="1276454">
                  <a:moveTo>
                    <a:pt x="1631470" y="557485"/>
                  </a:moveTo>
                  <a:cubicBezTo>
                    <a:pt x="1479172" y="557485"/>
                    <a:pt x="1355710" y="680947"/>
                    <a:pt x="1355710" y="833245"/>
                  </a:cubicBezTo>
                  <a:cubicBezTo>
                    <a:pt x="1355710" y="985543"/>
                    <a:pt x="1479172" y="1109005"/>
                    <a:pt x="1631470" y="1109005"/>
                  </a:cubicBezTo>
                  <a:cubicBezTo>
                    <a:pt x="1783768" y="1109005"/>
                    <a:pt x="1907230" y="985543"/>
                    <a:pt x="1907230" y="833245"/>
                  </a:cubicBezTo>
                  <a:cubicBezTo>
                    <a:pt x="1907230" y="680947"/>
                    <a:pt x="1783768" y="557485"/>
                    <a:pt x="1631470" y="557485"/>
                  </a:cubicBezTo>
                  <a:close/>
                  <a:moveTo>
                    <a:pt x="1596087" y="400771"/>
                  </a:moveTo>
                  <a:lnTo>
                    <a:pt x="1666853" y="400771"/>
                  </a:lnTo>
                  <a:lnTo>
                    <a:pt x="1682233" y="488008"/>
                  </a:lnTo>
                  <a:cubicBezTo>
                    <a:pt x="1729134" y="494904"/>
                    <a:pt x="1774137" y="511284"/>
                    <a:pt x="1814498" y="536149"/>
                  </a:cubicBezTo>
                  <a:lnTo>
                    <a:pt x="1882355" y="479207"/>
                  </a:lnTo>
                  <a:lnTo>
                    <a:pt x="1936564" y="524695"/>
                  </a:lnTo>
                  <a:lnTo>
                    <a:pt x="1892271" y="601408"/>
                  </a:lnTo>
                  <a:cubicBezTo>
                    <a:pt x="1923766" y="636838"/>
                    <a:pt x="1947711" y="678313"/>
                    <a:pt x="1962647" y="723304"/>
                  </a:cubicBezTo>
                  <a:lnTo>
                    <a:pt x="2051230" y="723302"/>
                  </a:lnTo>
                  <a:lnTo>
                    <a:pt x="2063518" y="792992"/>
                  </a:lnTo>
                  <a:lnTo>
                    <a:pt x="1980277" y="823287"/>
                  </a:lnTo>
                  <a:cubicBezTo>
                    <a:pt x="1981630" y="870672"/>
                    <a:pt x="1973314" y="917837"/>
                    <a:pt x="1955836" y="961902"/>
                  </a:cubicBezTo>
                  <a:lnTo>
                    <a:pt x="2023695" y="1018840"/>
                  </a:lnTo>
                  <a:lnTo>
                    <a:pt x="1988313" y="1080125"/>
                  </a:lnTo>
                  <a:lnTo>
                    <a:pt x="1905073" y="1049826"/>
                  </a:lnTo>
                  <a:cubicBezTo>
                    <a:pt x="1875651" y="1086995"/>
                    <a:pt x="1838963" y="1117779"/>
                    <a:pt x="1797250" y="1140300"/>
                  </a:cubicBezTo>
                  <a:lnTo>
                    <a:pt x="1812635" y="1227537"/>
                  </a:lnTo>
                  <a:lnTo>
                    <a:pt x="1746136" y="1251740"/>
                  </a:lnTo>
                  <a:lnTo>
                    <a:pt x="1701847" y="1175024"/>
                  </a:lnTo>
                  <a:cubicBezTo>
                    <a:pt x="1655416" y="1184585"/>
                    <a:pt x="1607524" y="1184585"/>
                    <a:pt x="1561093" y="1175024"/>
                  </a:cubicBezTo>
                  <a:lnTo>
                    <a:pt x="1516804" y="1251740"/>
                  </a:lnTo>
                  <a:lnTo>
                    <a:pt x="1450306" y="1227537"/>
                  </a:lnTo>
                  <a:lnTo>
                    <a:pt x="1465691" y="1140300"/>
                  </a:lnTo>
                  <a:cubicBezTo>
                    <a:pt x="1423978" y="1117779"/>
                    <a:pt x="1387290" y="1086995"/>
                    <a:pt x="1357868" y="1049826"/>
                  </a:cubicBezTo>
                  <a:lnTo>
                    <a:pt x="1274628" y="1080125"/>
                  </a:lnTo>
                  <a:lnTo>
                    <a:pt x="1239245" y="1018840"/>
                  </a:lnTo>
                  <a:lnTo>
                    <a:pt x="1307105" y="961902"/>
                  </a:lnTo>
                  <a:cubicBezTo>
                    <a:pt x="1289627" y="917837"/>
                    <a:pt x="1281310" y="870672"/>
                    <a:pt x="1282663" y="823287"/>
                  </a:cubicBezTo>
                  <a:lnTo>
                    <a:pt x="1199422" y="792992"/>
                  </a:lnTo>
                  <a:lnTo>
                    <a:pt x="1211710" y="723302"/>
                  </a:lnTo>
                  <a:lnTo>
                    <a:pt x="1300293" y="723304"/>
                  </a:lnTo>
                  <a:cubicBezTo>
                    <a:pt x="1315229" y="678313"/>
                    <a:pt x="1339174" y="636838"/>
                    <a:pt x="1370670" y="601408"/>
                  </a:cubicBezTo>
                  <a:lnTo>
                    <a:pt x="1326376" y="524695"/>
                  </a:lnTo>
                  <a:lnTo>
                    <a:pt x="1380586" y="479207"/>
                  </a:lnTo>
                  <a:lnTo>
                    <a:pt x="1448443" y="536149"/>
                  </a:lnTo>
                  <a:cubicBezTo>
                    <a:pt x="1488803" y="511284"/>
                    <a:pt x="1533807" y="494905"/>
                    <a:pt x="1580707" y="488008"/>
                  </a:cubicBezTo>
                  <a:lnTo>
                    <a:pt x="1596087" y="400771"/>
                  </a:lnTo>
                  <a:close/>
                  <a:moveTo>
                    <a:pt x="648072" y="235071"/>
                  </a:moveTo>
                  <a:cubicBezTo>
                    <a:pt x="419625" y="235071"/>
                    <a:pt x="234432" y="420264"/>
                    <a:pt x="234432" y="648711"/>
                  </a:cubicBezTo>
                  <a:cubicBezTo>
                    <a:pt x="234432" y="877158"/>
                    <a:pt x="419625" y="1062352"/>
                    <a:pt x="648072" y="1062352"/>
                  </a:cubicBezTo>
                  <a:cubicBezTo>
                    <a:pt x="876519" y="1062352"/>
                    <a:pt x="1061712" y="877158"/>
                    <a:pt x="1061712" y="648711"/>
                  </a:cubicBezTo>
                  <a:cubicBezTo>
                    <a:pt x="1061712" y="420264"/>
                    <a:pt x="876519" y="235071"/>
                    <a:pt x="648072" y="235071"/>
                  </a:cubicBezTo>
                  <a:close/>
                  <a:moveTo>
                    <a:pt x="594998" y="0"/>
                  </a:moveTo>
                  <a:lnTo>
                    <a:pt x="701146" y="0"/>
                  </a:lnTo>
                  <a:lnTo>
                    <a:pt x="724216" y="130856"/>
                  </a:lnTo>
                  <a:cubicBezTo>
                    <a:pt x="794567" y="141200"/>
                    <a:pt x="862072" y="165770"/>
                    <a:pt x="922614" y="203067"/>
                  </a:cubicBezTo>
                  <a:lnTo>
                    <a:pt x="1024399" y="117654"/>
                  </a:lnTo>
                  <a:lnTo>
                    <a:pt x="1105713" y="185886"/>
                  </a:lnTo>
                  <a:lnTo>
                    <a:pt x="1039273" y="300956"/>
                  </a:lnTo>
                  <a:cubicBezTo>
                    <a:pt x="1086516" y="354101"/>
                    <a:pt x="1122434" y="416314"/>
                    <a:pt x="1144837" y="483799"/>
                  </a:cubicBezTo>
                  <a:lnTo>
                    <a:pt x="1277712" y="483796"/>
                  </a:lnTo>
                  <a:lnTo>
                    <a:pt x="1296144" y="588332"/>
                  </a:lnTo>
                  <a:lnTo>
                    <a:pt x="1171283" y="633774"/>
                  </a:lnTo>
                  <a:cubicBezTo>
                    <a:pt x="1173312" y="704852"/>
                    <a:pt x="1160838" y="775599"/>
                    <a:pt x="1134620" y="841697"/>
                  </a:cubicBezTo>
                  <a:lnTo>
                    <a:pt x="1236410" y="927104"/>
                  </a:lnTo>
                  <a:lnTo>
                    <a:pt x="1183336" y="1019032"/>
                  </a:lnTo>
                  <a:lnTo>
                    <a:pt x="1058476" y="973583"/>
                  </a:lnTo>
                  <a:cubicBezTo>
                    <a:pt x="1014343" y="1029336"/>
                    <a:pt x="959312" y="1075513"/>
                    <a:pt x="896742" y="1109294"/>
                  </a:cubicBezTo>
                  <a:lnTo>
                    <a:pt x="919819" y="1240149"/>
                  </a:lnTo>
                  <a:lnTo>
                    <a:pt x="820071" y="1276454"/>
                  </a:lnTo>
                  <a:lnTo>
                    <a:pt x="753637" y="1161380"/>
                  </a:lnTo>
                  <a:cubicBezTo>
                    <a:pt x="683991" y="1175721"/>
                    <a:pt x="612153" y="1175721"/>
                    <a:pt x="542507" y="1161380"/>
                  </a:cubicBezTo>
                  <a:lnTo>
                    <a:pt x="476073" y="1276454"/>
                  </a:lnTo>
                  <a:lnTo>
                    <a:pt x="376326" y="1240149"/>
                  </a:lnTo>
                  <a:lnTo>
                    <a:pt x="399403" y="1109294"/>
                  </a:lnTo>
                  <a:cubicBezTo>
                    <a:pt x="336833" y="1075513"/>
                    <a:pt x="281802" y="1029336"/>
                    <a:pt x="237669" y="973583"/>
                  </a:cubicBezTo>
                  <a:lnTo>
                    <a:pt x="112809" y="1019032"/>
                  </a:lnTo>
                  <a:lnTo>
                    <a:pt x="59735" y="927104"/>
                  </a:lnTo>
                  <a:lnTo>
                    <a:pt x="161524" y="841697"/>
                  </a:lnTo>
                  <a:cubicBezTo>
                    <a:pt x="135307" y="775599"/>
                    <a:pt x="122832" y="704852"/>
                    <a:pt x="124862" y="633774"/>
                  </a:cubicBezTo>
                  <a:lnTo>
                    <a:pt x="0" y="588332"/>
                  </a:lnTo>
                  <a:lnTo>
                    <a:pt x="18432" y="483796"/>
                  </a:lnTo>
                  <a:lnTo>
                    <a:pt x="151306" y="483799"/>
                  </a:lnTo>
                  <a:cubicBezTo>
                    <a:pt x="173710" y="416314"/>
                    <a:pt x="209628" y="354100"/>
                    <a:pt x="256871" y="300956"/>
                  </a:cubicBezTo>
                  <a:lnTo>
                    <a:pt x="190431" y="185886"/>
                  </a:lnTo>
                  <a:lnTo>
                    <a:pt x="271746" y="117654"/>
                  </a:lnTo>
                  <a:lnTo>
                    <a:pt x="373531" y="203067"/>
                  </a:lnTo>
                  <a:cubicBezTo>
                    <a:pt x="434072" y="165770"/>
                    <a:pt x="501577" y="141200"/>
                    <a:pt x="571928" y="130856"/>
                  </a:cubicBezTo>
                  <a:lnTo>
                    <a:pt x="594998" y="0"/>
                  </a:lnTo>
                  <a:close/>
                </a:path>
              </a:pathLst>
            </a:custGeom>
            <a:solidFill>
              <a:srgbClr val="FFFFFF"/>
            </a:solidFill>
            <a:ln>
              <a:noFill/>
            </a:ln>
          </p:spPr>
          <p:txBody>
            <a:bodyPr lIns="501445" tIns="575655" rIns="501445" bIns="614746" anchor="ctr">
              <a:normAutofit fontScale="25000" lnSpcReduction="20000"/>
            </a:bodyPr>
            <a:lstStyle/>
            <a:p>
              <a:pPr eaLnBrk="1" fontAlgn="auto" hangingPunct="1">
                <a:spcBef>
                  <a:spcPts val="0"/>
                </a:spcBef>
                <a:spcAft>
                  <a:spcPts val="0"/>
                </a:spcAft>
                <a:defRPr/>
              </a:pPr>
              <a:endParaRPr lang="zh-CN" altLang="en-US">
                <a:latin typeface="+mn-lt"/>
                <a:ea typeface="+mn-ea"/>
              </a:endParaRPr>
            </a:p>
          </p:txBody>
        </p:sp>
      </p:grpSp>
      <p:sp>
        <p:nvSpPr>
          <p:cNvPr id="56" name="矩形 55"/>
          <p:cNvSpPr/>
          <p:nvPr/>
        </p:nvSpPr>
        <p:spPr>
          <a:xfrm>
            <a:off x="3591959" y="3443322"/>
            <a:ext cx="2797975" cy="581057"/>
          </a:xfrm>
          <a:prstGeom prst="rect">
            <a:avLst/>
          </a:prstGeom>
        </p:spPr>
        <p:txBody>
          <a:bodyPr wrap="square">
            <a:spAutoFit/>
          </a:bodyPr>
          <a:lstStyle/>
          <a:p>
            <a:pPr algn="ctr">
              <a:lnSpc>
                <a:spcPct val="150000"/>
              </a:lnSpc>
            </a:pPr>
            <a:r>
              <a:rPr lang="zh-CN" altLang="en-US" sz="24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数据库端：</a:t>
            </a:r>
            <a:r>
              <a:rPr lang="en-US" altLang="zh-CN" sz="2400" dirty="0" err="1">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MySql</a:t>
            </a:r>
            <a:endParaRPr lang="zh-CN" altLang="en-US" sz="2400" b="1" dirty="0">
              <a:solidFill>
                <a:srgbClr val="0D0D0D"/>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left)">
                                      <p:cBhvr>
                                        <p:cTn id="19" dur="500"/>
                                        <p:tgtEl>
                                          <p:spTgt spid="4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ipe(left)">
                                      <p:cBhvr>
                                        <p:cTn id="23" dur="500"/>
                                        <p:tgtEl>
                                          <p:spTgt spid="4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8" grpId="0"/>
      <p:bldP spid="5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24"/>
          <p:cNvSpPr/>
          <p:nvPr/>
        </p:nvSpPr>
        <p:spPr>
          <a:xfrm rot="2700000">
            <a:off x="412116" y="10034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6" name="任意多边形 25"/>
          <p:cNvSpPr/>
          <p:nvPr/>
        </p:nvSpPr>
        <p:spPr>
          <a:xfrm rot="2700000">
            <a:off x="412118" y="1672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9966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7" name="Text Box 2"/>
          <p:cNvSpPr txBox="1">
            <a:spLocks noChangeArrowheads="1"/>
          </p:cNvSpPr>
          <p:nvPr/>
        </p:nvSpPr>
        <p:spPr bwMode="auto">
          <a:xfrm>
            <a:off x="967741" y="176981"/>
            <a:ext cx="1451610" cy="39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7" rIns="91376" bIns="4568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000" b="1" dirty="0">
                <a:latin typeface="微软雅黑" panose="020B0503020204020204" charset="-122"/>
                <a:ea typeface="微软雅黑" panose="020B0503020204020204" charset="-122"/>
              </a:rPr>
              <a:t>数据库设计</a:t>
            </a:r>
          </a:p>
        </p:txBody>
      </p:sp>
      <p:sp>
        <p:nvSpPr>
          <p:cNvPr id="4" name="文本框 3"/>
          <p:cNvSpPr txBox="1"/>
          <p:nvPr/>
        </p:nvSpPr>
        <p:spPr>
          <a:xfrm>
            <a:off x="925195" y="823595"/>
            <a:ext cx="7114540" cy="1568450"/>
          </a:xfrm>
          <a:prstGeom prst="rect">
            <a:avLst/>
          </a:prstGeom>
          <a:noFill/>
        </p:spPr>
        <p:txBody>
          <a:bodyPr wrap="square" rtlCol="0">
            <a:spAutoFit/>
          </a:bodyPr>
          <a:lstStyle/>
          <a:p>
            <a:r>
              <a:rPr sz="2400"/>
              <a:t>6.为了避免并发注册或上传，系统产生相同id，在用户表，路书表，活动记录表中插入前，触发器检查id是否重复，若重复将id更新。（下面以用户表为例展示代码，路书表和活动记录表类似）</a:t>
            </a:r>
          </a:p>
        </p:txBody>
      </p:sp>
      <p:pic>
        <p:nvPicPr>
          <p:cNvPr id="36" name="图片 20"/>
          <p:cNvPicPr>
            <a:picLocks noChangeAspect="1"/>
          </p:cNvPicPr>
          <p:nvPr/>
        </p:nvPicPr>
        <p:blipFill>
          <a:blip r:embed="rId2"/>
          <a:stretch>
            <a:fillRect/>
          </a:stretch>
        </p:blipFill>
        <p:spPr>
          <a:xfrm>
            <a:off x="322580" y="2722245"/>
            <a:ext cx="8499475" cy="150050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24"/>
          <p:cNvSpPr/>
          <p:nvPr/>
        </p:nvSpPr>
        <p:spPr>
          <a:xfrm rot="2700000">
            <a:off x="412116" y="10034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6" name="任意多边形 25"/>
          <p:cNvSpPr/>
          <p:nvPr/>
        </p:nvSpPr>
        <p:spPr>
          <a:xfrm rot="2700000">
            <a:off x="412118" y="1672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9966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7" name="Text Box 2"/>
          <p:cNvSpPr txBox="1">
            <a:spLocks noChangeArrowheads="1"/>
          </p:cNvSpPr>
          <p:nvPr/>
        </p:nvSpPr>
        <p:spPr bwMode="auto">
          <a:xfrm>
            <a:off x="967741" y="176981"/>
            <a:ext cx="1451610" cy="39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7" rIns="91376" bIns="4568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000" b="1" dirty="0">
                <a:latin typeface="微软雅黑" panose="020B0503020204020204" charset="-122"/>
                <a:ea typeface="微软雅黑" panose="020B0503020204020204" charset="-122"/>
              </a:rPr>
              <a:t>数据库设计</a:t>
            </a:r>
          </a:p>
        </p:txBody>
      </p:sp>
      <p:sp>
        <p:nvSpPr>
          <p:cNvPr id="4" name="文本框 3"/>
          <p:cNvSpPr txBox="1"/>
          <p:nvPr/>
        </p:nvSpPr>
        <p:spPr>
          <a:xfrm>
            <a:off x="957580" y="836295"/>
            <a:ext cx="7114540" cy="460375"/>
          </a:xfrm>
          <a:prstGeom prst="rect">
            <a:avLst/>
          </a:prstGeom>
          <a:noFill/>
        </p:spPr>
        <p:txBody>
          <a:bodyPr wrap="square" rtlCol="0">
            <a:spAutoFit/>
          </a:bodyPr>
          <a:lstStyle/>
          <a:p>
            <a:r>
              <a:rPr lang="zh-CN" sz="2400"/>
              <a:t>触发器调用函数</a:t>
            </a:r>
            <a:r>
              <a:rPr lang="en-US" altLang="zh-CN" sz="2400"/>
              <a:t>get_user_id</a:t>
            </a:r>
            <a:r>
              <a:rPr lang="zh-CN" sz="2400"/>
              <a:t>：</a:t>
            </a:r>
          </a:p>
        </p:txBody>
      </p:sp>
      <p:pic>
        <p:nvPicPr>
          <p:cNvPr id="37" name="图片 21"/>
          <p:cNvPicPr>
            <a:picLocks noChangeAspect="1"/>
          </p:cNvPicPr>
          <p:nvPr/>
        </p:nvPicPr>
        <p:blipFill>
          <a:blip r:embed="rId2"/>
          <a:stretch>
            <a:fillRect/>
          </a:stretch>
        </p:blipFill>
        <p:spPr>
          <a:xfrm>
            <a:off x="318770" y="1487170"/>
            <a:ext cx="4465955" cy="3103245"/>
          </a:xfrm>
          <a:prstGeom prst="rect">
            <a:avLst/>
          </a:prstGeom>
          <a:noFill/>
          <a:ln>
            <a:noFill/>
          </a:ln>
        </p:spPr>
      </p:pic>
      <p:pic>
        <p:nvPicPr>
          <p:cNvPr id="38" name="图片 22"/>
          <p:cNvPicPr>
            <a:picLocks noChangeAspect="1"/>
          </p:cNvPicPr>
          <p:nvPr/>
        </p:nvPicPr>
        <p:blipFill>
          <a:blip r:embed="rId3"/>
          <a:stretch>
            <a:fillRect/>
          </a:stretch>
        </p:blipFill>
        <p:spPr>
          <a:xfrm>
            <a:off x="4803775" y="1487170"/>
            <a:ext cx="3963035" cy="310959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rot="2700000">
            <a:off x="412116" y="10034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16" name="任意多边形 15"/>
          <p:cNvSpPr/>
          <p:nvPr/>
        </p:nvSpPr>
        <p:spPr>
          <a:xfrm rot="2700000">
            <a:off x="412118" y="1672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9966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6" name="Text Box 2"/>
          <p:cNvSpPr txBox="1">
            <a:spLocks noChangeArrowheads="1"/>
          </p:cNvSpPr>
          <p:nvPr/>
        </p:nvSpPr>
        <p:spPr bwMode="auto">
          <a:xfrm>
            <a:off x="967740" y="176981"/>
            <a:ext cx="1197610" cy="39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7" rIns="91376" bIns="4568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000" b="1" dirty="0">
                <a:latin typeface="微软雅黑" panose="020B0503020204020204" charset="-122"/>
                <a:ea typeface="微软雅黑" panose="020B0503020204020204" charset="-122"/>
              </a:rPr>
              <a:t>项目优点</a:t>
            </a:r>
          </a:p>
        </p:txBody>
      </p:sp>
      <p:sp>
        <p:nvSpPr>
          <p:cNvPr id="17" name="任意多边形 16"/>
          <p:cNvSpPr>
            <a:spLocks noChangeAspect="1"/>
          </p:cNvSpPr>
          <p:nvPr/>
        </p:nvSpPr>
        <p:spPr>
          <a:xfrm rot="10800000">
            <a:off x="758479" y="1367401"/>
            <a:ext cx="2014876" cy="2179516"/>
          </a:xfrm>
          <a:custGeom>
            <a:avLst/>
            <a:gdLst>
              <a:gd name="connsiteX0" fmla="*/ 2682494 w 2836097"/>
              <a:gd name="connsiteY0" fmla="*/ 3067706 h 3067706"/>
              <a:gd name="connsiteX1" fmla="*/ 876045 w 2836097"/>
              <a:gd name="connsiteY1" fmla="*/ 3067706 h 3067706"/>
              <a:gd name="connsiteX2" fmla="*/ 0 w 2836097"/>
              <a:gd name="connsiteY2" fmla="*/ 1533853 h 3067706"/>
              <a:gd name="connsiteX3" fmla="*/ 876045 w 2836097"/>
              <a:gd name="connsiteY3" fmla="*/ 0 h 3067706"/>
              <a:gd name="connsiteX4" fmla="*/ 2682494 w 2836097"/>
              <a:gd name="connsiteY4" fmla="*/ 0 h 3067706"/>
              <a:gd name="connsiteX5" fmla="*/ 2836097 w 2836097"/>
              <a:gd name="connsiteY5" fmla="*/ 268941 h 3067706"/>
              <a:gd name="connsiteX6" fmla="*/ 1473384 w 2836097"/>
              <a:gd name="connsiteY6" fmla="*/ 268941 h 3067706"/>
              <a:gd name="connsiteX7" fmla="*/ 747356 w 2836097"/>
              <a:gd name="connsiteY7" fmla="*/ 1540132 h 3067706"/>
              <a:gd name="connsiteX8" fmla="*/ 1473384 w 2836097"/>
              <a:gd name="connsiteY8" fmla="*/ 2811322 h 3067706"/>
              <a:gd name="connsiteX9" fmla="*/ 2828925 w 2836097"/>
              <a:gd name="connsiteY9" fmla="*/ 2811322 h 3067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6097" h="3067706">
                <a:moveTo>
                  <a:pt x="2682494" y="3067706"/>
                </a:moveTo>
                <a:lnTo>
                  <a:pt x="876045" y="3067706"/>
                </a:lnTo>
                <a:lnTo>
                  <a:pt x="0" y="1533853"/>
                </a:lnTo>
                <a:lnTo>
                  <a:pt x="876045" y="0"/>
                </a:lnTo>
                <a:lnTo>
                  <a:pt x="2682494" y="0"/>
                </a:lnTo>
                <a:lnTo>
                  <a:pt x="2836097" y="268941"/>
                </a:lnTo>
                <a:lnTo>
                  <a:pt x="1473384" y="268941"/>
                </a:lnTo>
                <a:lnTo>
                  <a:pt x="747356" y="1540132"/>
                </a:lnTo>
                <a:lnTo>
                  <a:pt x="1473384" y="2811322"/>
                </a:lnTo>
                <a:lnTo>
                  <a:pt x="2828925" y="2811322"/>
                </a:lnTo>
                <a:close/>
              </a:path>
            </a:pathLst>
          </a:custGeom>
          <a:solidFill>
            <a:srgbClr val="99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6" tIns="45687" rIns="91376" bIns="45687"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8" name="任意多边形 17"/>
          <p:cNvSpPr>
            <a:spLocks noChangeAspect="1"/>
          </p:cNvSpPr>
          <p:nvPr/>
        </p:nvSpPr>
        <p:spPr>
          <a:xfrm rot="10800000">
            <a:off x="3656673" y="1367401"/>
            <a:ext cx="2016183" cy="2179516"/>
          </a:xfrm>
          <a:custGeom>
            <a:avLst/>
            <a:gdLst>
              <a:gd name="connsiteX0" fmla="*/ 2682494 w 2836097"/>
              <a:gd name="connsiteY0" fmla="*/ 3067706 h 3067706"/>
              <a:gd name="connsiteX1" fmla="*/ 876045 w 2836097"/>
              <a:gd name="connsiteY1" fmla="*/ 3067706 h 3067706"/>
              <a:gd name="connsiteX2" fmla="*/ 0 w 2836097"/>
              <a:gd name="connsiteY2" fmla="*/ 1533853 h 3067706"/>
              <a:gd name="connsiteX3" fmla="*/ 876045 w 2836097"/>
              <a:gd name="connsiteY3" fmla="*/ 0 h 3067706"/>
              <a:gd name="connsiteX4" fmla="*/ 2682494 w 2836097"/>
              <a:gd name="connsiteY4" fmla="*/ 0 h 3067706"/>
              <a:gd name="connsiteX5" fmla="*/ 2836097 w 2836097"/>
              <a:gd name="connsiteY5" fmla="*/ 268941 h 3067706"/>
              <a:gd name="connsiteX6" fmla="*/ 1473384 w 2836097"/>
              <a:gd name="connsiteY6" fmla="*/ 268941 h 3067706"/>
              <a:gd name="connsiteX7" fmla="*/ 747356 w 2836097"/>
              <a:gd name="connsiteY7" fmla="*/ 1540132 h 3067706"/>
              <a:gd name="connsiteX8" fmla="*/ 1473384 w 2836097"/>
              <a:gd name="connsiteY8" fmla="*/ 2811322 h 3067706"/>
              <a:gd name="connsiteX9" fmla="*/ 2828925 w 2836097"/>
              <a:gd name="connsiteY9" fmla="*/ 2811322 h 3067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6097" h="3067706">
                <a:moveTo>
                  <a:pt x="2682494" y="3067706"/>
                </a:moveTo>
                <a:lnTo>
                  <a:pt x="876045" y="3067706"/>
                </a:lnTo>
                <a:lnTo>
                  <a:pt x="0" y="1533853"/>
                </a:lnTo>
                <a:lnTo>
                  <a:pt x="876045" y="0"/>
                </a:lnTo>
                <a:lnTo>
                  <a:pt x="2682494" y="0"/>
                </a:lnTo>
                <a:lnTo>
                  <a:pt x="2836097" y="268941"/>
                </a:lnTo>
                <a:lnTo>
                  <a:pt x="1473384" y="268941"/>
                </a:lnTo>
                <a:lnTo>
                  <a:pt x="747356" y="1540132"/>
                </a:lnTo>
                <a:lnTo>
                  <a:pt x="1473384" y="2811322"/>
                </a:lnTo>
                <a:lnTo>
                  <a:pt x="2828925" y="2811322"/>
                </a:lnTo>
                <a:close/>
              </a:path>
            </a:pathLst>
          </a:cu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6" tIns="45687" rIns="91376" bIns="45687"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9" name="任意多边形 18"/>
          <p:cNvSpPr>
            <a:spLocks noChangeAspect="1"/>
          </p:cNvSpPr>
          <p:nvPr/>
        </p:nvSpPr>
        <p:spPr>
          <a:xfrm rot="10800000">
            <a:off x="6556150" y="1367401"/>
            <a:ext cx="2014876" cy="2179516"/>
          </a:xfrm>
          <a:custGeom>
            <a:avLst/>
            <a:gdLst>
              <a:gd name="connsiteX0" fmla="*/ 2682494 w 2836097"/>
              <a:gd name="connsiteY0" fmla="*/ 3067706 h 3067706"/>
              <a:gd name="connsiteX1" fmla="*/ 876045 w 2836097"/>
              <a:gd name="connsiteY1" fmla="*/ 3067706 h 3067706"/>
              <a:gd name="connsiteX2" fmla="*/ 0 w 2836097"/>
              <a:gd name="connsiteY2" fmla="*/ 1533853 h 3067706"/>
              <a:gd name="connsiteX3" fmla="*/ 876045 w 2836097"/>
              <a:gd name="connsiteY3" fmla="*/ 0 h 3067706"/>
              <a:gd name="connsiteX4" fmla="*/ 2682494 w 2836097"/>
              <a:gd name="connsiteY4" fmla="*/ 0 h 3067706"/>
              <a:gd name="connsiteX5" fmla="*/ 2836097 w 2836097"/>
              <a:gd name="connsiteY5" fmla="*/ 268941 h 3067706"/>
              <a:gd name="connsiteX6" fmla="*/ 1473384 w 2836097"/>
              <a:gd name="connsiteY6" fmla="*/ 268941 h 3067706"/>
              <a:gd name="connsiteX7" fmla="*/ 747356 w 2836097"/>
              <a:gd name="connsiteY7" fmla="*/ 1540132 h 3067706"/>
              <a:gd name="connsiteX8" fmla="*/ 1473384 w 2836097"/>
              <a:gd name="connsiteY8" fmla="*/ 2811322 h 3067706"/>
              <a:gd name="connsiteX9" fmla="*/ 2828925 w 2836097"/>
              <a:gd name="connsiteY9" fmla="*/ 2811322 h 3067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6097" h="3067706">
                <a:moveTo>
                  <a:pt x="2682494" y="3067706"/>
                </a:moveTo>
                <a:lnTo>
                  <a:pt x="876045" y="3067706"/>
                </a:lnTo>
                <a:lnTo>
                  <a:pt x="0" y="1533853"/>
                </a:lnTo>
                <a:lnTo>
                  <a:pt x="876045" y="0"/>
                </a:lnTo>
                <a:lnTo>
                  <a:pt x="2682494" y="0"/>
                </a:lnTo>
                <a:lnTo>
                  <a:pt x="2836097" y="268941"/>
                </a:lnTo>
                <a:lnTo>
                  <a:pt x="1473384" y="268941"/>
                </a:lnTo>
                <a:lnTo>
                  <a:pt x="747356" y="1540132"/>
                </a:lnTo>
                <a:lnTo>
                  <a:pt x="1473384" y="2811322"/>
                </a:lnTo>
                <a:lnTo>
                  <a:pt x="2828925" y="2811322"/>
                </a:lnTo>
                <a:close/>
              </a:path>
            </a:pathLst>
          </a:custGeom>
          <a:solidFill>
            <a:srgbClr val="99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6" tIns="45687" rIns="91376" bIns="45687"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20" name="文本框 8"/>
          <p:cNvSpPr txBox="1">
            <a:spLocks noChangeArrowheads="1"/>
          </p:cNvSpPr>
          <p:nvPr/>
        </p:nvSpPr>
        <p:spPr bwMode="auto">
          <a:xfrm>
            <a:off x="2127386" y="2211519"/>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6" tIns="45687" rIns="91376" bIns="45687">
            <a:spAutoFit/>
          </a:bodyPr>
          <a:lstStyle/>
          <a:p>
            <a:r>
              <a:rPr lang="en-US" altLang="zh-CN" sz="3200" b="1">
                <a:solidFill>
                  <a:srgbClr val="FEFEFE"/>
                </a:solidFill>
                <a:latin typeface="微软雅黑" panose="020B0503020204020204" charset="-122"/>
                <a:ea typeface="微软雅黑" panose="020B0503020204020204" charset="-122"/>
              </a:rPr>
              <a:t>01</a:t>
            </a:r>
            <a:endParaRPr lang="zh-CN" altLang="en-US" sz="3200" b="1">
              <a:solidFill>
                <a:srgbClr val="FEFEFE"/>
              </a:solidFill>
              <a:latin typeface="微软雅黑" panose="020B0503020204020204" charset="-122"/>
              <a:ea typeface="微软雅黑" panose="020B0503020204020204" charset="-122"/>
            </a:endParaRPr>
          </a:p>
        </p:txBody>
      </p:sp>
      <p:sp>
        <p:nvSpPr>
          <p:cNvPr id="21" name="文本框 9"/>
          <p:cNvSpPr txBox="1">
            <a:spLocks noChangeArrowheads="1"/>
          </p:cNvSpPr>
          <p:nvPr/>
        </p:nvSpPr>
        <p:spPr bwMode="auto">
          <a:xfrm>
            <a:off x="5030794" y="2211519"/>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6" tIns="45687" rIns="91376" bIns="45687">
            <a:spAutoFit/>
          </a:bodyPr>
          <a:lstStyle/>
          <a:p>
            <a:r>
              <a:rPr lang="en-US" altLang="zh-CN" sz="3200" b="1">
                <a:solidFill>
                  <a:schemeClr val="bg1"/>
                </a:solidFill>
                <a:latin typeface="微软雅黑" panose="020B0503020204020204" charset="-122"/>
                <a:ea typeface="微软雅黑" panose="020B0503020204020204" charset="-122"/>
              </a:rPr>
              <a:t>02</a:t>
            </a:r>
            <a:endParaRPr lang="zh-CN" altLang="en-US" sz="3200" b="1">
              <a:solidFill>
                <a:schemeClr val="bg1"/>
              </a:solidFill>
              <a:latin typeface="微软雅黑" panose="020B0503020204020204" charset="-122"/>
              <a:ea typeface="微软雅黑" panose="020B0503020204020204" charset="-122"/>
            </a:endParaRPr>
          </a:p>
        </p:txBody>
      </p:sp>
      <p:sp>
        <p:nvSpPr>
          <p:cNvPr id="22" name="文本框 10"/>
          <p:cNvSpPr txBox="1">
            <a:spLocks noChangeArrowheads="1"/>
          </p:cNvSpPr>
          <p:nvPr/>
        </p:nvSpPr>
        <p:spPr bwMode="auto">
          <a:xfrm>
            <a:off x="7918522" y="2224586"/>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6" tIns="45687" rIns="91376" bIns="45687">
            <a:spAutoFit/>
          </a:bodyPr>
          <a:lstStyle/>
          <a:p>
            <a:r>
              <a:rPr lang="en-US" altLang="zh-CN" sz="3200" b="1" dirty="0">
                <a:solidFill>
                  <a:schemeClr val="bg1"/>
                </a:solidFill>
                <a:latin typeface="微软雅黑" panose="020B0503020204020204" charset="-122"/>
                <a:ea typeface="微软雅黑" panose="020B0503020204020204" charset="-122"/>
              </a:rPr>
              <a:t>03</a:t>
            </a:r>
            <a:endParaRPr lang="zh-CN" altLang="en-US" sz="3200" b="1" dirty="0">
              <a:solidFill>
                <a:schemeClr val="bg1"/>
              </a:solidFill>
              <a:latin typeface="微软雅黑" panose="020B0503020204020204" charset="-122"/>
              <a:ea typeface="微软雅黑" panose="020B0503020204020204" charset="-122"/>
            </a:endParaRPr>
          </a:p>
        </p:txBody>
      </p:sp>
      <p:sp>
        <p:nvSpPr>
          <p:cNvPr id="23" name="文本框 11"/>
          <p:cNvSpPr txBox="1">
            <a:spLocks noChangeArrowheads="1"/>
          </p:cNvSpPr>
          <p:nvPr/>
        </p:nvSpPr>
        <p:spPr bwMode="auto">
          <a:xfrm>
            <a:off x="611505" y="2059940"/>
            <a:ext cx="151638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6" tIns="45687" rIns="91376" bIns="45687">
            <a:spAutoFit/>
          </a:bodyPr>
          <a:lstStyle/>
          <a:p>
            <a:pPr algn="l">
              <a:lnSpc>
                <a:spcPct val="150000"/>
              </a:lnSpc>
            </a:pPr>
            <a:r>
              <a:rPr lang="zh-CN" altLang="en-US" sz="1200" dirty="0">
                <a:latin typeface="华文宋体" panose="02010600040101010101" pitchFamily="2" charset="-122"/>
                <a:ea typeface="华文宋体" panose="02010600040101010101" pitchFamily="2" charset="-122"/>
                <a:sym typeface="+mn-ea"/>
              </a:rPr>
              <a:t>功能完整。拥有完整的前端和后端功能。</a:t>
            </a:r>
            <a:endParaRPr lang="zh-CN" altLang="en-US" sz="1200" dirty="0">
              <a:latin typeface="华文宋体" panose="02010600040101010101" pitchFamily="2" charset="-122"/>
              <a:ea typeface="华文宋体" panose="02010600040101010101" pitchFamily="2" charset="-122"/>
            </a:endParaRPr>
          </a:p>
        </p:txBody>
      </p:sp>
      <p:sp>
        <p:nvSpPr>
          <p:cNvPr id="24" name="文本框 12"/>
          <p:cNvSpPr txBox="1">
            <a:spLocks noChangeArrowheads="1"/>
          </p:cNvSpPr>
          <p:nvPr/>
        </p:nvSpPr>
        <p:spPr bwMode="auto">
          <a:xfrm>
            <a:off x="3474065" y="1996438"/>
            <a:ext cx="1556756"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6" tIns="45687" rIns="91376" bIns="45687">
            <a:spAutoFit/>
          </a:bodyPr>
          <a:lstStyle/>
          <a:p>
            <a:pPr algn="ctr">
              <a:lnSpc>
                <a:spcPct val="150000"/>
              </a:lnSpc>
            </a:pPr>
            <a:r>
              <a:rPr lang="zh-CN" altLang="en-US" sz="1200" dirty="0">
                <a:latin typeface="华文宋体" panose="02010600040101010101" pitchFamily="2" charset="-122"/>
                <a:ea typeface="华文宋体" panose="02010600040101010101" pitchFamily="2" charset="-122"/>
                <a:sym typeface="+mn-ea"/>
              </a:rPr>
              <a:t>后端触发器功能完整，纯手工实现，没有套用现有的框。</a:t>
            </a:r>
            <a:endParaRPr lang="en-US" altLang="zh-CN" sz="1200" dirty="0">
              <a:latin typeface="华文宋体" panose="02010600040101010101" pitchFamily="2" charset="-122"/>
              <a:ea typeface="华文宋体" panose="02010600040101010101" pitchFamily="2" charset="-122"/>
              <a:sym typeface="+mn-ea"/>
            </a:endParaRPr>
          </a:p>
        </p:txBody>
      </p:sp>
      <p:sp>
        <p:nvSpPr>
          <p:cNvPr id="25" name="文本框 13"/>
          <p:cNvSpPr txBox="1">
            <a:spLocks noChangeArrowheads="1"/>
          </p:cNvSpPr>
          <p:nvPr/>
        </p:nvSpPr>
        <p:spPr bwMode="auto">
          <a:xfrm>
            <a:off x="5984876" y="2042345"/>
            <a:ext cx="1881962"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6" tIns="45687" rIns="91376" bIns="45687">
            <a:spAutoFit/>
          </a:bodyPr>
          <a:lstStyle/>
          <a:p>
            <a:pPr lvl="0"/>
            <a:r>
              <a:rPr lang="zh-CN" altLang="en-US" sz="1200" dirty="0">
                <a:latin typeface="华文宋体" panose="02010600040101010101" pitchFamily="2" charset="-122"/>
                <a:ea typeface="华文宋体" panose="02010600040101010101" pitchFamily="2" charset="-122"/>
                <a:sym typeface="+mn-ea"/>
              </a:rPr>
              <a:t>基本表设计满足</a:t>
            </a:r>
            <a:r>
              <a:rPr lang="en-US" altLang="zh-CN" sz="1200" dirty="0">
                <a:latin typeface="华文宋体" panose="02010600040101010101" pitchFamily="2" charset="-122"/>
                <a:ea typeface="华文宋体" panose="02010600040101010101" pitchFamily="2" charset="-122"/>
                <a:sym typeface="+mn-ea"/>
              </a:rPr>
              <a:t>3NF</a:t>
            </a:r>
            <a:r>
              <a:rPr lang="zh-CN" altLang="en-US" sz="1200" dirty="0">
                <a:latin typeface="华文宋体" panose="02010600040101010101" pitchFamily="2" charset="-122"/>
                <a:ea typeface="华文宋体" panose="02010600040101010101" pitchFamily="2" charset="-122"/>
                <a:sym typeface="+mn-ea"/>
              </a:rPr>
              <a:t>，可以防止操作产生的数据错误，进一步保证数据的准确性。</a:t>
            </a:r>
            <a:endParaRPr lang="zh-CN" altLang="en-US" sz="1200" dirty="0">
              <a:latin typeface="华文宋体" panose="02010600040101010101" pitchFamily="2" charset="-122"/>
              <a:ea typeface="华文宋体"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19" grpId="0" bldLvl="0" animBg="1"/>
      <p:bldP spid="20" grpId="0"/>
      <p:bldP spid="21" grpId="0"/>
      <p:bldP spid="22" grpId="0"/>
      <p:bldP spid="23" grpId="0"/>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050" name="Picture 2" descr="http://gss0.baidu.com/-fo3dSag_xI4khGko9WTAnF6hhy/zhidao/pic/item/d1160924ab18972b4ac90bf4e2cd7b899e510a18.jpg"/>
          <p:cNvPicPr>
            <a:picLocks noChangeAspect="1" noChangeArrowheads="1"/>
          </p:cNvPicPr>
          <p:nvPr/>
        </p:nvPicPr>
        <p:blipFill rotWithShape="1">
          <a:blip r:embed="rId4">
            <a:extLst>
              <a:ext uri="{28A0092B-C50C-407E-A947-70E740481C1C}">
                <a14:useLocalDpi xmlns:a14="http://schemas.microsoft.com/office/drawing/2010/main" val="0"/>
              </a:ext>
            </a:extLst>
          </a:blip>
          <a:srcRect t="11261"/>
          <a:stretch>
            <a:fillRect/>
          </a:stretch>
        </p:blipFill>
        <p:spPr bwMode="auto">
          <a:xfrm>
            <a:off x="-9826" y="1"/>
            <a:ext cx="9153825" cy="51772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48263" y="1322105"/>
            <a:ext cx="4648543" cy="1475105"/>
          </a:xfrm>
          <a:prstGeom prst="rect">
            <a:avLst/>
          </a:prstGeom>
          <a:noFill/>
        </p:spPr>
        <p:txBody>
          <a:bodyPr wrap="square" lIns="91376" tIns="45687" rIns="91376" bIns="45687" rtlCol="0">
            <a:spAutoFit/>
          </a:bodyPr>
          <a:lstStyle/>
          <a:p>
            <a:pPr algn="ctr">
              <a:lnSpc>
                <a:spcPct val="150000"/>
              </a:lnSpc>
            </a:pPr>
            <a:r>
              <a:rPr lang="zh-CN" altLang="en-US" sz="6000" b="1" spc="300" dirty="0">
                <a:solidFill>
                  <a:schemeClr val="bg1"/>
                </a:solidFill>
                <a:latin typeface="黑体" panose="02010609060101010101" charset="-122"/>
                <a:ea typeface="黑体" panose="02010609060101010101" charset="-122"/>
              </a:rPr>
              <a:t>谢谢</a:t>
            </a:r>
          </a:p>
        </p:txBody>
      </p:sp>
      <p:sp>
        <p:nvSpPr>
          <p:cNvPr id="5" name="矩形 4"/>
          <p:cNvSpPr/>
          <p:nvPr/>
        </p:nvSpPr>
        <p:spPr>
          <a:xfrm>
            <a:off x="5163366" y="2824979"/>
            <a:ext cx="2634192" cy="338488"/>
          </a:xfrm>
          <a:prstGeom prst="rect">
            <a:avLst/>
          </a:prstGeom>
          <a:effectLst/>
        </p:spPr>
        <p:txBody>
          <a:bodyPr wrap="square" lIns="91376" tIns="45687" rIns="91376" bIns="45687">
            <a:spAutoFit/>
          </a:bodyPr>
          <a:lstStyle/>
          <a:p>
            <a:pPr algn="ctr"/>
            <a:r>
              <a:rPr lang="en-US" altLang="zh-CN" sz="1600" b="1" dirty="0">
                <a:solidFill>
                  <a:schemeClr val="bg1"/>
                </a:solidFill>
                <a:latin typeface="黑体" panose="02010609060101010101" charset="-122"/>
                <a:ea typeface="黑体" panose="02010609060101010101" charset="-122"/>
              </a:rPr>
              <a:t>——</a:t>
            </a:r>
            <a:r>
              <a:rPr lang="zh-CN" altLang="en-US" sz="1600" b="1" dirty="0">
                <a:solidFill>
                  <a:schemeClr val="bg1"/>
                </a:solidFill>
                <a:latin typeface="黑体" panose="02010609060101010101" charset="-122"/>
                <a:ea typeface="黑体" panose="02010609060101010101" charset="-122"/>
              </a:rPr>
              <a:t>汇报人：     </a:t>
            </a:r>
            <a:r>
              <a:rPr lang="en-US" altLang="zh-CN" sz="1600" b="1" dirty="0">
                <a:solidFill>
                  <a:schemeClr val="bg1"/>
                </a:solidFill>
                <a:latin typeface="黑体" panose="02010609060101010101" charset="-122"/>
                <a:ea typeface="黑体" panose="02010609060101010101" charset="-122"/>
              </a:rPr>
              <a:t>——</a:t>
            </a:r>
            <a:endParaRPr lang="zh-CN" altLang="en-US" sz="1600" b="1" dirty="0">
              <a:solidFill>
                <a:schemeClr val="bg1"/>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par>
                          <p:cTn id="12" fill="hold">
                            <p:stCondLst>
                              <p:cond delay="550"/>
                            </p:stCondLst>
                            <p:childTnLst>
                              <p:par>
                                <p:cTn id="13" presetID="47"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9" name="AutoShape 11"/>
          <p:cNvSpPr/>
          <p:nvPr/>
        </p:nvSpPr>
        <p:spPr bwMode="auto">
          <a:xfrm>
            <a:off x="2416003" y="293426"/>
            <a:ext cx="266685" cy="268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6" y="18801"/>
                </a:moveTo>
                <a:cubicBezTo>
                  <a:pt x="21517" y="18964"/>
                  <a:pt x="21599" y="19177"/>
                  <a:pt x="21599" y="19437"/>
                </a:cubicBezTo>
                <a:cubicBezTo>
                  <a:pt x="21599" y="19581"/>
                  <a:pt x="21517" y="19776"/>
                  <a:pt x="21356" y="20019"/>
                </a:cubicBezTo>
                <a:cubicBezTo>
                  <a:pt x="21192" y="20261"/>
                  <a:pt x="20989" y="20504"/>
                  <a:pt x="20746" y="20741"/>
                </a:cubicBezTo>
                <a:cubicBezTo>
                  <a:pt x="20503" y="20979"/>
                  <a:pt x="20260" y="21184"/>
                  <a:pt x="20022" y="21348"/>
                </a:cubicBezTo>
                <a:cubicBezTo>
                  <a:pt x="19782" y="21517"/>
                  <a:pt x="19593" y="21599"/>
                  <a:pt x="19446" y="21599"/>
                </a:cubicBezTo>
                <a:cubicBezTo>
                  <a:pt x="19189" y="21599"/>
                  <a:pt x="18974" y="21514"/>
                  <a:pt x="18810" y="21342"/>
                </a:cubicBezTo>
                <a:lnTo>
                  <a:pt x="13956" y="16503"/>
                </a:lnTo>
                <a:cubicBezTo>
                  <a:pt x="13216" y="16979"/>
                  <a:pt x="12429" y="17349"/>
                  <a:pt x="11589" y="17603"/>
                </a:cubicBezTo>
                <a:cubicBezTo>
                  <a:pt x="10750" y="17863"/>
                  <a:pt x="9891" y="17990"/>
                  <a:pt x="9007" y="17990"/>
                </a:cubicBezTo>
                <a:cubicBezTo>
                  <a:pt x="7770" y="17990"/>
                  <a:pt x="6608" y="17759"/>
                  <a:pt x="5518" y="17290"/>
                </a:cubicBezTo>
                <a:cubicBezTo>
                  <a:pt x="4427" y="16822"/>
                  <a:pt x="3470" y="16175"/>
                  <a:pt x="2645" y="15353"/>
                </a:cubicBezTo>
                <a:cubicBezTo>
                  <a:pt x="1817" y="14535"/>
                  <a:pt x="1173" y="13579"/>
                  <a:pt x="701" y="12487"/>
                </a:cubicBezTo>
                <a:cubicBezTo>
                  <a:pt x="232" y="11399"/>
                  <a:pt x="0" y="10237"/>
                  <a:pt x="0" y="8999"/>
                </a:cubicBezTo>
                <a:cubicBezTo>
                  <a:pt x="0" y="7768"/>
                  <a:pt x="232" y="6602"/>
                  <a:pt x="701" y="5515"/>
                </a:cubicBezTo>
                <a:cubicBezTo>
                  <a:pt x="1170" y="4422"/>
                  <a:pt x="1817" y="3468"/>
                  <a:pt x="2645" y="2646"/>
                </a:cubicBezTo>
                <a:cubicBezTo>
                  <a:pt x="3470" y="1827"/>
                  <a:pt x="4425" y="1180"/>
                  <a:pt x="5512" y="709"/>
                </a:cubicBezTo>
                <a:cubicBezTo>
                  <a:pt x="6600" y="237"/>
                  <a:pt x="7764" y="0"/>
                  <a:pt x="9007" y="0"/>
                </a:cubicBezTo>
                <a:cubicBezTo>
                  <a:pt x="10245" y="0"/>
                  <a:pt x="11402" y="237"/>
                  <a:pt x="12487" y="709"/>
                </a:cubicBezTo>
                <a:cubicBezTo>
                  <a:pt x="13572" y="1180"/>
                  <a:pt x="14530" y="1827"/>
                  <a:pt x="15358" y="2646"/>
                </a:cubicBezTo>
                <a:cubicBezTo>
                  <a:pt x="16183" y="3468"/>
                  <a:pt x="16830" y="4422"/>
                  <a:pt x="17299" y="5515"/>
                </a:cubicBezTo>
                <a:cubicBezTo>
                  <a:pt x="17768" y="6602"/>
                  <a:pt x="18002" y="7768"/>
                  <a:pt x="18002" y="8999"/>
                </a:cubicBezTo>
                <a:cubicBezTo>
                  <a:pt x="18002" y="9887"/>
                  <a:pt x="17872" y="10748"/>
                  <a:pt x="17615" y="11588"/>
                </a:cubicBezTo>
                <a:cubicBezTo>
                  <a:pt x="17358" y="12434"/>
                  <a:pt x="16991" y="13218"/>
                  <a:pt x="16513" y="13947"/>
                </a:cubicBezTo>
                <a:lnTo>
                  <a:pt x="21356" y="18801"/>
                </a:lnTo>
                <a:close/>
                <a:moveTo>
                  <a:pt x="3597" y="8999"/>
                </a:moveTo>
                <a:cubicBezTo>
                  <a:pt x="3597" y="9759"/>
                  <a:pt x="3741" y="10465"/>
                  <a:pt x="4029" y="11117"/>
                </a:cubicBezTo>
                <a:cubicBezTo>
                  <a:pt x="4317" y="11770"/>
                  <a:pt x="4707" y="12338"/>
                  <a:pt x="5193" y="12821"/>
                </a:cubicBezTo>
                <a:cubicBezTo>
                  <a:pt x="5679" y="13300"/>
                  <a:pt x="6253" y="13684"/>
                  <a:pt x="6908" y="13970"/>
                </a:cubicBezTo>
                <a:cubicBezTo>
                  <a:pt x="7566" y="14252"/>
                  <a:pt x="8264" y="14394"/>
                  <a:pt x="9004" y="14394"/>
                </a:cubicBezTo>
                <a:cubicBezTo>
                  <a:pt x="9745" y="14394"/>
                  <a:pt x="10439" y="14252"/>
                  <a:pt x="11091" y="13970"/>
                </a:cubicBezTo>
                <a:cubicBezTo>
                  <a:pt x="11744" y="13684"/>
                  <a:pt x="12318" y="13300"/>
                  <a:pt x="12801" y="12821"/>
                </a:cubicBezTo>
                <a:cubicBezTo>
                  <a:pt x="13290" y="12338"/>
                  <a:pt x="13677" y="11770"/>
                  <a:pt x="13965" y="11117"/>
                </a:cubicBezTo>
                <a:cubicBezTo>
                  <a:pt x="14253" y="10465"/>
                  <a:pt x="14397" y="9759"/>
                  <a:pt x="14397" y="8999"/>
                </a:cubicBezTo>
                <a:cubicBezTo>
                  <a:pt x="14397" y="8260"/>
                  <a:pt x="14253" y="7565"/>
                  <a:pt x="13965" y="6913"/>
                </a:cubicBezTo>
                <a:cubicBezTo>
                  <a:pt x="13674" y="6258"/>
                  <a:pt x="13290" y="5683"/>
                  <a:pt x="12801" y="5193"/>
                </a:cubicBezTo>
                <a:cubicBezTo>
                  <a:pt x="12316" y="4703"/>
                  <a:pt x="11744" y="4317"/>
                  <a:pt x="11091" y="4032"/>
                </a:cubicBezTo>
                <a:cubicBezTo>
                  <a:pt x="10439" y="3750"/>
                  <a:pt x="9741" y="3606"/>
                  <a:pt x="9004" y="3606"/>
                </a:cubicBezTo>
                <a:cubicBezTo>
                  <a:pt x="8267" y="3606"/>
                  <a:pt x="7566" y="3750"/>
                  <a:pt x="6908" y="4032"/>
                </a:cubicBezTo>
                <a:cubicBezTo>
                  <a:pt x="6253" y="4317"/>
                  <a:pt x="5676" y="4703"/>
                  <a:pt x="5193" y="5193"/>
                </a:cubicBezTo>
                <a:cubicBezTo>
                  <a:pt x="4707" y="5683"/>
                  <a:pt x="4317" y="6258"/>
                  <a:pt x="4029" y="6913"/>
                </a:cubicBezTo>
                <a:cubicBezTo>
                  <a:pt x="3741" y="7565"/>
                  <a:pt x="3597" y="8257"/>
                  <a:pt x="3597" y="8999"/>
                </a:cubicBezTo>
                <a:moveTo>
                  <a:pt x="9007" y="5591"/>
                </a:moveTo>
                <a:cubicBezTo>
                  <a:pt x="9184" y="5591"/>
                  <a:pt x="9344" y="5656"/>
                  <a:pt x="9472" y="5785"/>
                </a:cubicBezTo>
                <a:cubicBezTo>
                  <a:pt x="9602" y="5919"/>
                  <a:pt x="9668" y="6082"/>
                  <a:pt x="9668" y="6280"/>
                </a:cubicBezTo>
                <a:cubicBezTo>
                  <a:pt x="9668" y="6461"/>
                  <a:pt x="9602" y="6616"/>
                  <a:pt x="9472" y="6745"/>
                </a:cubicBezTo>
                <a:cubicBezTo>
                  <a:pt x="9344" y="6878"/>
                  <a:pt x="9184" y="6944"/>
                  <a:pt x="9007" y="6944"/>
                </a:cubicBezTo>
                <a:cubicBezTo>
                  <a:pt x="8439" y="6944"/>
                  <a:pt x="7953" y="7144"/>
                  <a:pt x="7552" y="7537"/>
                </a:cubicBezTo>
                <a:cubicBezTo>
                  <a:pt x="7151" y="7934"/>
                  <a:pt x="6950" y="8423"/>
                  <a:pt x="6950" y="8996"/>
                </a:cubicBezTo>
                <a:cubicBezTo>
                  <a:pt x="6950" y="9179"/>
                  <a:pt x="6884" y="9332"/>
                  <a:pt x="6755" y="9465"/>
                </a:cubicBezTo>
                <a:cubicBezTo>
                  <a:pt x="6623" y="9596"/>
                  <a:pt x="6467" y="9658"/>
                  <a:pt x="6288" y="9658"/>
                </a:cubicBezTo>
                <a:cubicBezTo>
                  <a:pt x="6080" y="9658"/>
                  <a:pt x="5914" y="9596"/>
                  <a:pt x="5786" y="9465"/>
                </a:cubicBezTo>
                <a:cubicBezTo>
                  <a:pt x="5659" y="9332"/>
                  <a:pt x="5600" y="9179"/>
                  <a:pt x="5600" y="8996"/>
                </a:cubicBezTo>
                <a:cubicBezTo>
                  <a:pt x="5600" y="8539"/>
                  <a:pt x="5685" y="8104"/>
                  <a:pt x="5863" y="7686"/>
                </a:cubicBezTo>
                <a:cubicBezTo>
                  <a:pt x="6037" y="7271"/>
                  <a:pt x="6281" y="6907"/>
                  <a:pt x="6597" y="6591"/>
                </a:cubicBezTo>
                <a:cubicBezTo>
                  <a:pt x="6905" y="6277"/>
                  <a:pt x="7264" y="6029"/>
                  <a:pt x="7677" y="5857"/>
                </a:cubicBezTo>
                <a:cubicBezTo>
                  <a:pt x="8086" y="5680"/>
                  <a:pt x="8530" y="5591"/>
                  <a:pt x="9007" y="5591"/>
                </a:cubicBezTo>
              </a:path>
            </a:pathLst>
          </a:custGeom>
          <a:solidFill>
            <a:srgbClr val="996600"/>
          </a:solidFill>
          <a:ln>
            <a:noFill/>
          </a:ln>
          <a:effectLst/>
        </p:spPr>
        <p:txBody>
          <a:bodyPr lIns="0" tIns="0" rIns="0" bIns="0"/>
          <a:lstStyle/>
          <a:p>
            <a:pPr defTabSz="650240" fontAlgn="base">
              <a:spcBef>
                <a:spcPct val="0"/>
              </a:spcBef>
              <a:spcAft>
                <a:spcPct val="0"/>
              </a:spcAft>
              <a:defRPr/>
            </a:pPr>
            <a:endParaRPr lang="es-ES" sz="1900">
              <a:solidFill>
                <a:prstClr val="black"/>
              </a:solidFill>
              <a:ea typeface="宋体" panose="02010600030101010101" pitchFamily="2" charset="-122"/>
              <a:cs typeface="Calibri" panose="020F0502020204030204" charset="0"/>
            </a:endParaRPr>
          </a:p>
        </p:txBody>
      </p:sp>
      <p:sp>
        <p:nvSpPr>
          <p:cNvPr id="33" name="TextBox 15"/>
          <p:cNvSpPr txBox="1"/>
          <p:nvPr/>
        </p:nvSpPr>
        <p:spPr>
          <a:xfrm>
            <a:off x="564861" y="1289644"/>
            <a:ext cx="3226677" cy="2564211"/>
          </a:xfrm>
          <a:prstGeom prst="rect">
            <a:avLst/>
          </a:prstGeom>
          <a:noFill/>
        </p:spPr>
        <p:txBody>
          <a:bodyPr wrap="square" lIns="70535" tIns="35266" rIns="70535" bIns="35266" rtlCol="0">
            <a:spAutoFit/>
          </a:bodyPr>
          <a:lstStyle/>
          <a:p>
            <a:r>
              <a:rPr lang="en-US" altLang="zh-CN" dirty="0">
                <a:solidFill>
                  <a:schemeClr val="bg2">
                    <a:lumMod val="25000"/>
                  </a:schemeClr>
                </a:solidFill>
                <a:latin typeface="宋体" panose="02010600030101010101" pitchFamily="2" charset="-122"/>
                <a:ea typeface="宋体" panose="02010600030101010101" pitchFamily="2" charset="-122"/>
                <a:cs typeface="Segoe UI" panose="020B0502040204020203" pitchFamily="34" charset="0"/>
              </a:rPr>
              <a:t>    </a:t>
            </a:r>
            <a:r>
              <a:rPr lang="zh-CN" altLang="en-US" dirty="0">
                <a:solidFill>
                  <a:schemeClr val="bg2">
                    <a:lumMod val="25000"/>
                  </a:schemeClr>
                </a:solidFill>
                <a:latin typeface="宋体" panose="02010600030101010101" pitchFamily="2" charset="-122"/>
                <a:ea typeface="宋体" panose="02010600030101010101" pitchFamily="2" charset="-122"/>
                <a:cs typeface="Segoe UI" panose="020B0502040204020203" pitchFamily="34" charset="0"/>
              </a:rPr>
              <a:t>受行者车协启发，本次大作业我们希望自己设计实现出一个记录北航行者车协路书和骑行活动记录的管理系统。</a:t>
            </a:r>
          </a:p>
          <a:p>
            <a:r>
              <a:rPr lang="zh-CN" altLang="en-US" dirty="0">
                <a:solidFill>
                  <a:schemeClr val="bg2">
                    <a:lumMod val="25000"/>
                  </a:schemeClr>
                </a:solidFill>
                <a:latin typeface="宋体" panose="02010600030101010101" pitchFamily="2" charset="-122"/>
                <a:ea typeface="宋体" panose="02010600030101010101" pitchFamily="2" charset="-122"/>
                <a:cs typeface="Segoe UI" panose="020B0502040204020203" pitchFamily="34" charset="0"/>
              </a:rPr>
              <a:t>系统主要具备用户注册，用户登录，修改个人信息，路书上传，路数修改，活动上传，活动修改等功能。</a:t>
            </a:r>
          </a:p>
          <a:p>
            <a:endParaRPr lang="zh-CN" altLang="en-US" dirty="0">
              <a:solidFill>
                <a:srgbClr val="1B1C1E"/>
              </a:solidFill>
              <a:latin typeface="宋体" panose="02010600030101010101" pitchFamily="2" charset="-122"/>
              <a:ea typeface="宋体" panose="02010600030101010101" pitchFamily="2" charset="-122"/>
            </a:endParaRPr>
          </a:p>
        </p:txBody>
      </p:sp>
      <p:sp>
        <p:nvSpPr>
          <p:cNvPr id="18" name="任意多边形 17"/>
          <p:cNvSpPr/>
          <p:nvPr/>
        </p:nvSpPr>
        <p:spPr>
          <a:xfrm rot="2700000">
            <a:off x="412116" y="10034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19" name="Text Box 2"/>
          <p:cNvSpPr txBox="1">
            <a:spLocks noChangeArrowheads="1"/>
          </p:cNvSpPr>
          <p:nvPr/>
        </p:nvSpPr>
        <p:spPr bwMode="auto">
          <a:xfrm>
            <a:off x="967741" y="176983"/>
            <a:ext cx="1210459" cy="400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7" rIns="91376" bIns="4568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000" b="1" dirty="0">
                <a:latin typeface="微软雅黑" panose="020B0503020204020204" charset="-122"/>
                <a:ea typeface="微软雅黑" panose="020B0503020204020204" charset="-122"/>
              </a:rPr>
              <a:t>系统功能</a:t>
            </a:r>
          </a:p>
        </p:txBody>
      </p:sp>
      <p:sp>
        <p:nvSpPr>
          <p:cNvPr id="20" name="任意多边形 19"/>
          <p:cNvSpPr/>
          <p:nvPr/>
        </p:nvSpPr>
        <p:spPr>
          <a:xfrm rot="2700000">
            <a:off x="412118" y="1672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9966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 name="文本框 1"/>
          <p:cNvSpPr txBox="1"/>
          <p:nvPr/>
        </p:nvSpPr>
        <p:spPr>
          <a:xfrm>
            <a:off x="2682688" y="235324"/>
            <a:ext cx="1721224" cy="369332"/>
          </a:xfrm>
          <a:prstGeom prst="rect">
            <a:avLst/>
          </a:prstGeom>
          <a:noFill/>
        </p:spPr>
        <p:txBody>
          <a:bodyPr wrap="square" rtlCol="0">
            <a:spAutoFit/>
          </a:bodyPr>
          <a:lstStyle/>
          <a:p>
            <a:r>
              <a:rPr lang="zh-CN" altLang="en-US" dirty="0"/>
              <a:t>总览</a:t>
            </a:r>
          </a:p>
        </p:txBody>
      </p:sp>
      <p:pic>
        <p:nvPicPr>
          <p:cNvPr id="4" name="图片 3">
            <a:extLst>
              <a:ext uri="{FF2B5EF4-FFF2-40B4-BE49-F238E27FC236}">
                <a16:creationId xmlns:a16="http://schemas.microsoft.com/office/drawing/2014/main" id="{8E81A8E2-A526-47CC-9F84-D87BABCFDF5F}"/>
              </a:ext>
            </a:extLst>
          </p:cNvPr>
          <p:cNvPicPr>
            <a:picLocks noChangeAspect="1"/>
          </p:cNvPicPr>
          <p:nvPr/>
        </p:nvPicPr>
        <p:blipFill>
          <a:blip r:embed="rId3"/>
          <a:stretch>
            <a:fillRect/>
          </a:stretch>
        </p:blipFill>
        <p:spPr>
          <a:xfrm>
            <a:off x="3945698" y="1289644"/>
            <a:ext cx="4986550" cy="256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299"/>
                                        </p:tgtEl>
                                        <p:attrNameLst>
                                          <p:attrName>style.visibility</p:attrName>
                                        </p:attrNameLst>
                                      </p:cBhvr>
                                      <p:to>
                                        <p:strVal val="visible"/>
                                      </p:to>
                                    </p:set>
                                    <p:animEffect transition="in" filter="wipe(up)">
                                      <p:cBhvr>
                                        <p:cTn id="7" dur="500"/>
                                        <p:tgtEl>
                                          <p:spTgt spid="1229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9" grpId="0" animBg="1"/>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28"/>
          <p:cNvSpPr/>
          <p:nvPr/>
        </p:nvSpPr>
        <p:spPr>
          <a:xfrm rot="2700000">
            <a:off x="412116" y="10034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30" name="任意多边形 29"/>
          <p:cNvSpPr/>
          <p:nvPr/>
        </p:nvSpPr>
        <p:spPr>
          <a:xfrm rot="2700000">
            <a:off x="412116" y="-12687"/>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9966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7170" name="Text Box 2"/>
          <p:cNvSpPr txBox="1">
            <a:spLocks noChangeArrowheads="1"/>
          </p:cNvSpPr>
          <p:nvPr/>
        </p:nvSpPr>
        <p:spPr bwMode="auto">
          <a:xfrm>
            <a:off x="967740" y="176981"/>
            <a:ext cx="1197610" cy="39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7" rIns="91376" bIns="4568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000" b="1" dirty="0">
                <a:latin typeface="微软雅黑" panose="020B0503020204020204" charset="-122"/>
                <a:ea typeface="微软雅黑" panose="020B0503020204020204" charset="-122"/>
              </a:rPr>
              <a:t>使用流程</a:t>
            </a:r>
          </a:p>
        </p:txBody>
      </p:sp>
      <p:sp>
        <p:nvSpPr>
          <p:cNvPr id="20" name="MH_Other_5"/>
          <p:cNvSpPr/>
          <p:nvPr>
            <p:custDataLst>
              <p:tags r:id="rId1"/>
            </p:custDataLst>
          </p:nvPr>
        </p:nvSpPr>
        <p:spPr bwMode="auto">
          <a:xfrm>
            <a:off x="1203770" y="843578"/>
            <a:ext cx="1273782" cy="2316298"/>
          </a:xfrm>
          <a:custGeom>
            <a:avLst/>
            <a:gdLst>
              <a:gd name="T0" fmla="*/ 200691 w 1498331"/>
              <a:gd name="T1" fmla="*/ 158017 h 2662569"/>
              <a:gd name="T2" fmla="*/ 251657 w 1498331"/>
              <a:gd name="T3" fmla="*/ 180454 h 2662569"/>
              <a:gd name="T4" fmla="*/ 414746 w 1498331"/>
              <a:gd name="T5" fmla="*/ 219502 h 2662569"/>
              <a:gd name="T6" fmla="*/ 433932 w 1498331"/>
              <a:gd name="T7" fmla="*/ 294173 h 2662569"/>
              <a:gd name="T8" fmla="*/ 268102 w 1498331"/>
              <a:gd name="T9" fmla="*/ 277047 h 2662569"/>
              <a:gd name="T10" fmla="*/ 270843 w 1498331"/>
              <a:gd name="T11" fmla="*/ 398301 h 2662569"/>
              <a:gd name="T12" fmla="*/ 414060 w 1498331"/>
              <a:gd name="T13" fmla="*/ 432555 h 2662569"/>
              <a:gd name="T14" fmla="*/ 436674 w 1498331"/>
              <a:gd name="T15" fmla="*/ 456530 h 2662569"/>
              <a:gd name="T16" fmla="*/ 441471 w 1498331"/>
              <a:gd name="T17" fmla="*/ 467492 h 2662569"/>
              <a:gd name="T18" fmla="*/ 480530 w 1498331"/>
              <a:gd name="T19" fmla="*/ 608614 h 2662569"/>
              <a:gd name="T20" fmla="*/ 403782 w 1498331"/>
              <a:gd name="T21" fmla="*/ 635330 h 2662569"/>
              <a:gd name="T22" fmla="*/ 366778 w 1498331"/>
              <a:gd name="T23" fmla="*/ 501059 h 2662569"/>
              <a:gd name="T24" fmla="*/ 211226 w 1498331"/>
              <a:gd name="T25" fmla="*/ 468862 h 2662569"/>
              <a:gd name="T26" fmla="*/ 201633 w 1498331"/>
              <a:gd name="T27" fmla="*/ 819610 h 2662569"/>
              <a:gd name="T28" fmla="*/ 122145 w 1498331"/>
              <a:gd name="T29" fmla="*/ 816185 h 2662569"/>
              <a:gd name="T30" fmla="*/ 135164 w 1498331"/>
              <a:gd name="T31" fmla="*/ 414743 h 2662569"/>
              <a:gd name="T32" fmla="*/ 129682 w 1498331"/>
              <a:gd name="T33" fmla="*/ 281841 h 2662569"/>
              <a:gd name="T34" fmla="*/ 79658 w 1498331"/>
              <a:gd name="T35" fmla="*/ 316094 h 2662569"/>
              <a:gd name="T36" fmla="*/ 84455 w 1498331"/>
              <a:gd name="T37" fmla="*/ 408577 h 2662569"/>
              <a:gd name="T38" fmla="*/ 7708 w 1498331"/>
              <a:gd name="T39" fmla="*/ 407893 h 2662569"/>
              <a:gd name="T40" fmla="*/ 22783 w 1498331"/>
              <a:gd name="T41" fmla="*/ 261975 h 2662569"/>
              <a:gd name="T42" fmla="*/ 144758 w 1498331"/>
              <a:gd name="T43" fmla="*/ 179083 h 2662569"/>
              <a:gd name="T44" fmla="*/ 148184 w 1498331"/>
              <a:gd name="T45" fmla="*/ 177713 h 2662569"/>
              <a:gd name="T46" fmla="*/ 200691 w 1498331"/>
              <a:gd name="T47" fmla="*/ 158017 h 2662569"/>
              <a:gd name="T48" fmla="*/ 193341 w 1498331"/>
              <a:gd name="T49" fmla="*/ 520 h 2662569"/>
              <a:gd name="T50" fmla="*/ 258366 w 1498331"/>
              <a:gd name="T51" fmla="*/ 32962 h 2662569"/>
              <a:gd name="T52" fmla="*/ 233668 w 1498331"/>
              <a:gd name="T53" fmla="*/ 122639 h 2662569"/>
              <a:gd name="T54" fmla="*/ 143799 w 1498331"/>
              <a:gd name="T55" fmla="*/ 98677 h 2662569"/>
              <a:gd name="T56" fmla="*/ 168495 w 1498331"/>
              <a:gd name="T57" fmla="*/ 9001 h 2662569"/>
              <a:gd name="T58" fmla="*/ 193341 w 1498331"/>
              <a:gd name="T59" fmla="*/ 520 h 266256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498331" h="2662569">
                <a:moveTo>
                  <a:pt x="623450" y="491368"/>
                </a:moveTo>
                <a:cubicBezTo>
                  <a:pt x="683321" y="492966"/>
                  <a:pt x="742394" y="516399"/>
                  <a:pt x="781776" y="561133"/>
                </a:cubicBezTo>
                <a:cubicBezTo>
                  <a:pt x="935045" y="669775"/>
                  <a:pt x="1096830" y="727292"/>
                  <a:pt x="1288416" y="682557"/>
                </a:cubicBezTo>
                <a:cubicBezTo>
                  <a:pt x="1437428" y="646343"/>
                  <a:pt x="1497033" y="878538"/>
                  <a:pt x="1348021" y="914752"/>
                </a:cubicBezTo>
                <a:cubicBezTo>
                  <a:pt x="1158563" y="959487"/>
                  <a:pt x="990392" y="931794"/>
                  <a:pt x="832865" y="861497"/>
                </a:cubicBezTo>
                <a:cubicBezTo>
                  <a:pt x="832865" y="987180"/>
                  <a:pt x="837123" y="1112864"/>
                  <a:pt x="841380" y="1238548"/>
                </a:cubicBezTo>
                <a:cubicBezTo>
                  <a:pt x="994650" y="1251329"/>
                  <a:pt x="1143662" y="1287543"/>
                  <a:pt x="1286288" y="1345060"/>
                </a:cubicBezTo>
                <a:cubicBezTo>
                  <a:pt x="1326734" y="1359971"/>
                  <a:pt x="1348021" y="1389795"/>
                  <a:pt x="1356536" y="1419618"/>
                </a:cubicBezTo>
                <a:cubicBezTo>
                  <a:pt x="1362922" y="1430269"/>
                  <a:pt x="1367180" y="1440920"/>
                  <a:pt x="1371437" y="1453702"/>
                </a:cubicBezTo>
                <a:cubicBezTo>
                  <a:pt x="1411883" y="1600688"/>
                  <a:pt x="1452329" y="1745544"/>
                  <a:pt x="1492776" y="1892530"/>
                </a:cubicBezTo>
                <a:cubicBezTo>
                  <a:pt x="1537479" y="2048037"/>
                  <a:pt x="1299060" y="2133247"/>
                  <a:pt x="1254356" y="1975609"/>
                </a:cubicBezTo>
                <a:cubicBezTo>
                  <a:pt x="1216039" y="1837144"/>
                  <a:pt x="1177722" y="1696549"/>
                  <a:pt x="1139404" y="1558083"/>
                </a:cubicBezTo>
                <a:cubicBezTo>
                  <a:pt x="1009551" y="1511218"/>
                  <a:pt x="677467" y="1472874"/>
                  <a:pt x="656180" y="1457962"/>
                </a:cubicBezTo>
                <a:cubicBezTo>
                  <a:pt x="639150" y="1756195"/>
                  <a:pt x="664695" y="2284493"/>
                  <a:pt x="626377" y="2548642"/>
                </a:cubicBezTo>
                <a:cubicBezTo>
                  <a:pt x="605090" y="2710540"/>
                  <a:pt x="383701" y="2693498"/>
                  <a:pt x="379443" y="2537991"/>
                </a:cubicBezTo>
                <a:cubicBezTo>
                  <a:pt x="409246" y="2101293"/>
                  <a:pt x="419889" y="1381274"/>
                  <a:pt x="419889" y="1289674"/>
                </a:cubicBezTo>
                <a:cubicBezTo>
                  <a:pt x="415632" y="1274762"/>
                  <a:pt x="404988" y="997832"/>
                  <a:pt x="402860" y="876408"/>
                </a:cubicBezTo>
                <a:cubicBezTo>
                  <a:pt x="351769" y="912622"/>
                  <a:pt x="298551" y="946706"/>
                  <a:pt x="247461" y="982920"/>
                </a:cubicBezTo>
                <a:cubicBezTo>
                  <a:pt x="251719" y="1078780"/>
                  <a:pt x="255976" y="1174641"/>
                  <a:pt x="262362" y="1270502"/>
                </a:cubicBezTo>
                <a:cubicBezTo>
                  <a:pt x="268748" y="1423878"/>
                  <a:pt x="30329" y="1421748"/>
                  <a:pt x="23943" y="1268371"/>
                </a:cubicBezTo>
                <a:cubicBezTo>
                  <a:pt x="17557" y="1144818"/>
                  <a:pt x="-48434" y="897711"/>
                  <a:pt x="70775" y="814631"/>
                </a:cubicBezTo>
                <a:cubicBezTo>
                  <a:pt x="196371" y="729422"/>
                  <a:pt x="324096" y="642082"/>
                  <a:pt x="449692" y="556873"/>
                </a:cubicBezTo>
                <a:cubicBezTo>
                  <a:pt x="453949" y="554743"/>
                  <a:pt x="456078" y="552613"/>
                  <a:pt x="460336" y="552613"/>
                </a:cubicBezTo>
                <a:cubicBezTo>
                  <a:pt x="502910" y="510008"/>
                  <a:pt x="563580" y="489771"/>
                  <a:pt x="623450" y="491368"/>
                </a:cubicBezTo>
                <a:close/>
                <a:moveTo>
                  <a:pt x="600624" y="1615"/>
                </a:moveTo>
                <a:cubicBezTo>
                  <a:pt x="679944" y="-8463"/>
                  <a:pt x="761061" y="29055"/>
                  <a:pt x="802619" y="102495"/>
                </a:cubicBezTo>
                <a:cubicBezTo>
                  <a:pt x="858029" y="200415"/>
                  <a:pt x="823931" y="326008"/>
                  <a:pt x="725897" y="381353"/>
                </a:cubicBezTo>
                <a:cubicBezTo>
                  <a:pt x="627863" y="438828"/>
                  <a:pt x="504256" y="404769"/>
                  <a:pt x="446714" y="306849"/>
                </a:cubicBezTo>
                <a:cubicBezTo>
                  <a:pt x="391304" y="208930"/>
                  <a:pt x="425403" y="83337"/>
                  <a:pt x="523436" y="27991"/>
                </a:cubicBezTo>
                <a:cubicBezTo>
                  <a:pt x="547945" y="13622"/>
                  <a:pt x="574185" y="4974"/>
                  <a:pt x="600624" y="1615"/>
                </a:cubicBezTo>
                <a:close/>
              </a:path>
            </a:pathLst>
          </a:custGeom>
          <a:solidFill>
            <a:srgbClr val="996600"/>
          </a:solidFill>
          <a:ln>
            <a:noFill/>
          </a:ln>
          <a:extLst>
            <a:ext uri="{91240B29-F687-4F45-9708-019B960494DF}">
              <a14:hiddenLine xmlns:a14="http://schemas.microsoft.com/office/drawing/2010/main" w="9525">
                <a:solidFill>
                  <a:srgbClr val="000000"/>
                </a:solidFill>
                <a:round/>
              </a14:hiddenLine>
            </a:ext>
          </a:extLst>
        </p:spPr>
        <p:txBody>
          <a:bodyPr lIns="91376" tIns="45687" rIns="91376" bIns="45687"/>
          <a:lstStyle/>
          <a:p>
            <a:endParaRPr lang="zh-CN" altLang="en-US"/>
          </a:p>
        </p:txBody>
      </p:sp>
      <p:grpSp>
        <p:nvGrpSpPr>
          <p:cNvPr id="3" name="组合 2"/>
          <p:cNvGrpSpPr/>
          <p:nvPr/>
        </p:nvGrpSpPr>
        <p:grpSpPr>
          <a:xfrm>
            <a:off x="356312" y="3991962"/>
            <a:ext cx="1119111" cy="368460"/>
            <a:chOff x="356312" y="4020011"/>
            <a:chExt cx="1119111" cy="368460"/>
          </a:xfrm>
        </p:grpSpPr>
        <p:sp>
          <p:nvSpPr>
            <p:cNvPr id="17" name="MH_Other_2"/>
            <p:cNvSpPr/>
            <p:nvPr>
              <p:custDataLst>
                <p:tags r:id="rId29"/>
              </p:custDataLst>
            </p:nvPr>
          </p:nvSpPr>
          <p:spPr bwMode="auto">
            <a:xfrm>
              <a:off x="356313" y="4020011"/>
              <a:ext cx="1119109" cy="54538"/>
            </a:xfrm>
            <a:custGeom>
              <a:avLst/>
              <a:gdLst>
                <a:gd name="T0" fmla="*/ 0 w 676"/>
                <a:gd name="T1" fmla="*/ 2147483646 h 32"/>
                <a:gd name="T2" fmla="*/ 2147483646 w 676"/>
                <a:gd name="T3" fmla="*/ 0 h 32"/>
                <a:gd name="T4" fmla="*/ 2147483646 w 676"/>
                <a:gd name="T5" fmla="*/ 0 h 32"/>
                <a:gd name="T6" fmla="*/ 2147483646 w 676"/>
                <a:gd name="T7" fmla="*/ 2147483646 h 32"/>
                <a:gd name="T8" fmla="*/ 0 w 676"/>
                <a:gd name="T9" fmla="*/ 2147483646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6" h="32">
                  <a:moveTo>
                    <a:pt x="0" y="32"/>
                  </a:moveTo>
                  <a:lnTo>
                    <a:pt x="56" y="0"/>
                  </a:lnTo>
                  <a:lnTo>
                    <a:pt x="676" y="0"/>
                  </a:lnTo>
                  <a:lnTo>
                    <a:pt x="644" y="32"/>
                  </a:lnTo>
                  <a:lnTo>
                    <a:pt x="0" y="32"/>
                  </a:lnTo>
                  <a:close/>
                </a:path>
              </a:pathLst>
            </a:custGeom>
            <a:solidFill>
              <a:srgbClr val="996600"/>
            </a:solidFill>
            <a:ln w="12700">
              <a:solidFill>
                <a:srgbClr val="996600"/>
              </a:solidFill>
              <a:round/>
            </a:ln>
          </p:spPr>
          <p:txBody>
            <a:bodyPr/>
            <a:lstStyle/>
            <a:p>
              <a:pPr algn="ctr"/>
              <a:endParaRPr lang="zh-CN" altLang="en-US" b="1">
                <a:latin typeface="微软雅黑" panose="020B0503020204020204" charset="-122"/>
                <a:ea typeface="微软雅黑" panose="020B0503020204020204" charset="-122"/>
              </a:endParaRPr>
            </a:p>
          </p:txBody>
        </p:sp>
        <p:sp>
          <p:nvSpPr>
            <p:cNvPr id="21" name="MH_SubTitle_1"/>
            <p:cNvSpPr>
              <a:spLocks noChangeArrowheads="1"/>
            </p:cNvSpPr>
            <p:nvPr>
              <p:custDataLst>
                <p:tags r:id="rId30"/>
              </p:custDataLst>
            </p:nvPr>
          </p:nvSpPr>
          <p:spPr bwMode="auto">
            <a:xfrm>
              <a:off x="356312" y="4078538"/>
              <a:ext cx="1065819" cy="309933"/>
            </a:xfrm>
            <a:prstGeom prst="rect">
              <a:avLst/>
            </a:prstGeom>
            <a:solidFill>
              <a:srgbClr val="CC9900"/>
            </a:solidFill>
            <a:ln w="12700">
              <a:solidFill>
                <a:srgbClr val="996600"/>
              </a:solidFill>
            </a:ln>
          </p:spPr>
          <p:txBody>
            <a:bodyPr lIns="72000" rIns="144000">
              <a:normAutofit fontScale="90000"/>
            </a:bodyPr>
            <a:lstStyle/>
            <a:p>
              <a:pPr algn="ctr">
                <a:defRPr/>
              </a:pPr>
              <a:r>
                <a:rPr lang="en-US" altLang="zh-CN" sz="1600" b="1" dirty="0">
                  <a:solidFill>
                    <a:srgbClr val="FFFFFF"/>
                  </a:solidFill>
                  <a:latin typeface="微软雅黑" panose="020B0503020204020204" charset="-122"/>
                  <a:ea typeface="微软雅黑" panose="020B0503020204020204" charset="-122"/>
                </a:rPr>
                <a:t>1</a:t>
              </a:r>
            </a:p>
          </p:txBody>
        </p:sp>
        <p:sp>
          <p:nvSpPr>
            <p:cNvPr id="22" name="MH_Other_6"/>
            <p:cNvSpPr/>
            <p:nvPr>
              <p:custDataLst>
                <p:tags r:id="rId31"/>
              </p:custDataLst>
            </p:nvPr>
          </p:nvSpPr>
          <p:spPr bwMode="auto">
            <a:xfrm>
              <a:off x="1422132" y="4024001"/>
              <a:ext cx="53291" cy="364470"/>
            </a:xfrm>
            <a:custGeom>
              <a:avLst/>
              <a:gdLst>
                <a:gd name="T0" fmla="*/ 0 w 32"/>
                <a:gd name="T1" fmla="*/ 215 h 215"/>
                <a:gd name="T2" fmla="*/ 0 w 32"/>
                <a:gd name="T3" fmla="*/ 32 h 215"/>
                <a:gd name="T4" fmla="*/ 32 w 32"/>
                <a:gd name="T5" fmla="*/ 0 h 215"/>
                <a:gd name="T6" fmla="*/ 32 w 32"/>
                <a:gd name="T7" fmla="*/ 182 h 215"/>
                <a:gd name="T8" fmla="*/ 0 w 32"/>
                <a:gd name="T9" fmla="*/ 215 h 215"/>
              </a:gdLst>
              <a:ahLst/>
              <a:cxnLst>
                <a:cxn ang="0">
                  <a:pos x="T0" y="T1"/>
                </a:cxn>
                <a:cxn ang="0">
                  <a:pos x="T2" y="T3"/>
                </a:cxn>
                <a:cxn ang="0">
                  <a:pos x="T4" y="T5"/>
                </a:cxn>
                <a:cxn ang="0">
                  <a:pos x="T6" y="T7"/>
                </a:cxn>
                <a:cxn ang="0">
                  <a:pos x="T8" y="T9"/>
                </a:cxn>
              </a:cxnLst>
              <a:rect l="0" t="0" r="r" b="b"/>
              <a:pathLst>
                <a:path w="32" h="215">
                  <a:moveTo>
                    <a:pt x="0" y="215"/>
                  </a:moveTo>
                  <a:lnTo>
                    <a:pt x="0" y="32"/>
                  </a:lnTo>
                  <a:lnTo>
                    <a:pt x="32" y="0"/>
                  </a:lnTo>
                  <a:lnTo>
                    <a:pt x="32" y="182"/>
                  </a:lnTo>
                  <a:lnTo>
                    <a:pt x="0" y="215"/>
                  </a:lnTo>
                  <a:close/>
                </a:path>
              </a:pathLst>
            </a:custGeom>
            <a:solidFill>
              <a:srgbClr val="663300"/>
            </a:solidFill>
            <a:ln w="12700">
              <a:solidFill>
                <a:srgbClr val="996600"/>
              </a:solidFill>
            </a:ln>
          </p:spPr>
          <p:txBody>
            <a:bodyPr/>
            <a:lstStyle/>
            <a:p>
              <a:pPr algn="ctr">
                <a:defRPr/>
              </a:pPr>
              <a:endParaRPr lang="zh-CN" altLang="en-US" b="1">
                <a:latin typeface="微软雅黑" panose="020B0503020204020204" charset="-122"/>
                <a:ea typeface="微软雅黑" panose="020B0503020204020204" charset="-122"/>
              </a:endParaRPr>
            </a:p>
          </p:txBody>
        </p:sp>
      </p:grpSp>
      <p:grpSp>
        <p:nvGrpSpPr>
          <p:cNvPr id="4" name="组合 3"/>
          <p:cNvGrpSpPr/>
          <p:nvPr/>
        </p:nvGrpSpPr>
        <p:grpSpPr>
          <a:xfrm>
            <a:off x="1203770" y="3394309"/>
            <a:ext cx="1119111" cy="368460"/>
            <a:chOff x="1203768" y="3487938"/>
            <a:chExt cx="1119111" cy="368460"/>
          </a:xfrm>
          <a:solidFill>
            <a:schemeClr val="tx2">
              <a:lumMod val="50000"/>
            </a:schemeClr>
          </a:solidFill>
        </p:grpSpPr>
        <p:sp>
          <p:nvSpPr>
            <p:cNvPr id="18" name="MH_Other_3"/>
            <p:cNvSpPr/>
            <p:nvPr>
              <p:custDataLst>
                <p:tags r:id="rId26"/>
              </p:custDataLst>
            </p:nvPr>
          </p:nvSpPr>
          <p:spPr bwMode="auto">
            <a:xfrm>
              <a:off x="1203769" y="3487938"/>
              <a:ext cx="1119109" cy="54538"/>
            </a:xfrm>
            <a:custGeom>
              <a:avLst/>
              <a:gdLst>
                <a:gd name="T0" fmla="*/ 0 w 676"/>
                <a:gd name="T1" fmla="*/ 2147483646 h 32"/>
                <a:gd name="T2" fmla="*/ 2147483646 w 676"/>
                <a:gd name="T3" fmla="*/ 0 h 32"/>
                <a:gd name="T4" fmla="*/ 2147483646 w 676"/>
                <a:gd name="T5" fmla="*/ 0 h 32"/>
                <a:gd name="T6" fmla="*/ 2147483646 w 676"/>
                <a:gd name="T7" fmla="*/ 2147483646 h 32"/>
                <a:gd name="T8" fmla="*/ 0 w 676"/>
                <a:gd name="T9" fmla="*/ 2147483646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6" h="32">
                  <a:moveTo>
                    <a:pt x="0" y="32"/>
                  </a:moveTo>
                  <a:lnTo>
                    <a:pt x="56" y="0"/>
                  </a:lnTo>
                  <a:lnTo>
                    <a:pt x="676" y="0"/>
                  </a:lnTo>
                  <a:lnTo>
                    <a:pt x="644" y="32"/>
                  </a:lnTo>
                  <a:lnTo>
                    <a:pt x="0" y="32"/>
                  </a:lnTo>
                  <a:close/>
                </a:path>
              </a:pathLst>
            </a:custGeom>
            <a:grpFill/>
            <a:ln w="12700">
              <a:solidFill>
                <a:schemeClr val="tx2">
                  <a:lumMod val="50000"/>
                </a:schemeClr>
              </a:solidFill>
              <a:round/>
            </a:ln>
          </p:spPr>
          <p:txBody>
            <a:bodyPr/>
            <a:lstStyle/>
            <a:p>
              <a:pPr algn="ctr"/>
              <a:endParaRPr lang="zh-CN" altLang="en-US" b="1">
                <a:latin typeface="微软雅黑" panose="020B0503020204020204" charset="-122"/>
                <a:ea typeface="微软雅黑" panose="020B0503020204020204" charset="-122"/>
              </a:endParaRPr>
            </a:p>
          </p:txBody>
        </p:sp>
        <p:sp>
          <p:nvSpPr>
            <p:cNvPr id="24" name="MH_SubTitle_2"/>
            <p:cNvSpPr>
              <a:spLocks noChangeArrowheads="1"/>
            </p:cNvSpPr>
            <p:nvPr>
              <p:custDataLst>
                <p:tags r:id="rId27"/>
              </p:custDataLst>
            </p:nvPr>
          </p:nvSpPr>
          <p:spPr bwMode="auto">
            <a:xfrm>
              <a:off x="1203768" y="3546465"/>
              <a:ext cx="1065819" cy="309933"/>
            </a:xfrm>
            <a:prstGeom prst="rect">
              <a:avLst/>
            </a:prstGeom>
            <a:solidFill>
              <a:schemeClr val="tx2">
                <a:lumMod val="75000"/>
              </a:schemeClr>
            </a:solidFill>
            <a:ln>
              <a:solidFill>
                <a:schemeClr val="tx2">
                  <a:lumMod val="50000"/>
                </a:schemeClr>
              </a:solidFill>
            </a:ln>
          </p:spPr>
          <p:txBody>
            <a:bodyPr lIns="72000" rIns="144000">
              <a:normAutofit fontScale="90000"/>
            </a:bodyPr>
            <a:lstStyle/>
            <a:p>
              <a:pPr algn="ctr">
                <a:defRPr/>
              </a:pPr>
              <a:r>
                <a:rPr lang="en-US" altLang="zh-CN" sz="1600" b="1" dirty="0">
                  <a:solidFill>
                    <a:srgbClr val="FFFFFF"/>
                  </a:solidFill>
                  <a:latin typeface="微软雅黑" panose="020B0503020204020204" charset="-122"/>
                  <a:ea typeface="微软雅黑" panose="020B0503020204020204" charset="-122"/>
                </a:rPr>
                <a:t>2</a:t>
              </a:r>
            </a:p>
          </p:txBody>
        </p:sp>
        <p:sp>
          <p:nvSpPr>
            <p:cNvPr id="25" name="MH_Other_8"/>
            <p:cNvSpPr/>
            <p:nvPr>
              <p:custDataLst>
                <p:tags r:id="rId28"/>
              </p:custDataLst>
            </p:nvPr>
          </p:nvSpPr>
          <p:spPr bwMode="auto">
            <a:xfrm>
              <a:off x="2269588" y="3491928"/>
              <a:ext cx="53291" cy="364470"/>
            </a:xfrm>
            <a:custGeom>
              <a:avLst/>
              <a:gdLst>
                <a:gd name="T0" fmla="*/ 0 w 32"/>
                <a:gd name="T1" fmla="*/ 215 h 215"/>
                <a:gd name="T2" fmla="*/ 0 w 32"/>
                <a:gd name="T3" fmla="*/ 32 h 215"/>
                <a:gd name="T4" fmla="*/ 32 w 32"/>
                <a:gd name="T5" fmla="*/ 0 h 215"/>
                <a:gd name="T6" fmla="*/ 32 w 32"/>
                <a:gd name="T7" fmla="*/ 182 h 215"/>
                <a:gd name="T8" fmla="*/ 0 w 32"/>
                <a:gd name="T9" fmla="*/ 215 h 215"/>
              </a:gdLst>
              <a:ahLst/>
              <a:cxnLst>
                <a:cxn ang="0">
                  <a:pos x="T0" y="T1"/>
                </a:cxn>
                <a:cxn ang="0">
                  <a:pos x="T2" y="T3"/>
                </a:cxn>
                <a:cxn ang="0">
                  <a:pos x="T4" y="T5"/>
                </a:cxn>
                <a:cxn ang="0">
                  <a:pos x="T6" y="T7"/>
                </a:cxn>
                <a:cxn ang="0">
                  <a:pos x="T8" y="T9"/>
                </a:cxn>
              </a:cxnLst>
              <a:rect l="0" t="0" r="r" b="b"/>
              <a:pathLst>
                <a:path w="32" h="215">
                  <a:moveTo>
                    <a:pt x="0" y="215"/>
                  </a:moveTo>
                  <a:lnTo>
                    <a:pt x="0" y="32"/>
                  </a:lnTo>
                  <a:lnTo>
                    <a:pt x="32" y="0"/>
                  </a:lnTo>
                  <a:lnTo>
                    <a:pt x="32" y="182"/>
                  </a:lnTo>
                  <a:lnTo>
                    <a:pt x="0" y="215"/>
                  </a:lnTo>
                  <a:close/>
                </a:path>
              </a:pathLst>
            </a:custGeom>
            <a:solidFill>
              <a:schemeClr val="tx1">
                <a:lumMod val="95000"/>
                <a:lumOff val="5000"/>
              </a:schemeClr>
            </a:solidFill>
            <a:ln w="12700">
              <a:solidFill>
                <a:schemeClr val="tx2">
                  <a:lumMod val="50000"/>
                </a:schemeClr>
              </a:solidFill>
            </a:ln>
          </p:spPr>
          <p:txBody>
            <a:bodyPr/>
            <a:lstStyle/>
            <a:p>
              <a:pPr algn="ctr">
                <a:defRPr/>
              </a:pPr>
              <a:endParaRPr lang="zh-CN" altLang="en-US" b="1">
                <a:latin typeface="微软雅黑" panose="020B0503020204020204" charset="-122"/>
                <a:ea typeface="微软雅黑" panose="020B0503020204020204" charset="-122"/>
              </a:endParaRPr>
            </a:p>
          </p:txBody>
        </p:sp>
      </p:grpSp>
      <p:grpSp>
        <p:nvGrpSpPr>
          <p:cNvPr id="5" name="组合 4"/>
          <p:cNvGrpSpPr/>
          <p:nvPr/>
        </p:nvGrpSpPr>
        <p:grpSpPr>
          <a:xfrm>
            <a:off x="2051224" y="2784661"/>
            <a:ext cx="1119111" cy="368460"/>
            <a:chOff x="2051224" y="2955865"/>
            <a:chExt cx="1119111" cy="368460"/>
          </a:xfrm>
        </p:grpSpPr>
        <p:sp>
          <p:nvSpPr>
            <p:cNvPr id="19" name="MH_Other_4"/>
            <p:cNvSpPr/>
            <p:nvPr>
              <p:custDataLst>
                <p:tags r:id="rId23"/>
              </p:custDataLst>
            </p:nvPr>
          </p:nvSpPr>
          <p:spPr bwMode="auto">
            <a:xfrm>
              <a:off x="2051225" y="2955865"/>
              <a:ext cx="1119109" cy="54538"/>
            </a:xfrm>
            <a:custGeom>
              <a:avLst/>
              <a:gdLst>
                <a:gd name="T0" fmla="*/ 0 w 676"/>
                <a:gd name="T1" fmla="*/ 2147483646 h 32"/>
                <a:gd name="T2" fmla="*/ 2147483646 w 676"/>
                <a:gd name="T3" fmla="*/ 0 h 32"/>
                <a:gd name="T4" fmla="*/ 2147483646 w 676"/>
                <a:gd name="T5" fmla="*/ 0 h 32"/>
                <a:gd name="T6" fmla="*/ 2147483646 w 676"/>
                <a:gd name="T7" fmla="*/ 2147483646 h 32"/>
                <a:gd name="T8" fmla="*/ 0 w 676"/>
                <a:gd name="T9" fmla="*/ 2147483646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6" h="32">
                  <a:moveTo>
                    <a:pt x="0" y="32"/>
                  </a:moveTo>
                  <a:lnTo>
                    <a:pt x="56" y="0"/>
                  </a:lnTo>
                  <a:lnTo>
                    <a:pt x="676" y="0"/>
                  </a:lnTo>
                  <a:lnTo>
                    <a:pt x="644" y="32"/>
                  </a:lnTo>
                  <a:lnTo>
                    <a:pt x="0" y="32"/>
                  </a:lnTo>
                  <a:close/>
                </a:path>
              </a:pathLst>
            </a:custGeom>
            <a:solidFill>
              <a:srgbClr val="996600"/>
            </a:solidFill>
            <a:ln w="12700">
              <a:solidFill>
                <a:srgbClr val="996600"/>
              </a:solidFill>
              <a:round/>
            </a:ln>
          </p:spPr>
          <p:txBody>
            <a:bodyPr/>
            <a:lstStyle/>
            <a:p>
              <a:pPr algn="ctr"/>
              <a:endParaRPr lang="zh-CN" altLang="en-US" b="1">
                <a:latin typeface="微软雅黑" panose="020B0503020204020204" charset="-122"/>
                <a:ea typeface="微软雅黑" panose="020B0503020204020204" charset="-122"/>
              </a:endParaRPr>
            </a:p>
          </p:txBody>
        </p:sp>
        <p:sp>
          <p:nvSpPr>
            <p:cNvPr id="27" name="MH_SubTitle_3"/>
            <p:cNvSpPr>
              <a:spLocks noChangeArrowheads="1"/>
            </p:cNvSpPr>
            <p:nvPr>
              <p:custDataLst>
                <p:tags r:id="rId24"/>
              </p:custDataLst>
            </p:nvPr>
          </p:nvSpPr>
          <p:spPr bwMode="auto">
            <a:xfrm>
              <a:off x="2051224" y="3014392"/>
              <a:ext cx="1065819" cy="309933"/>
            </a:xfrm>
            <a:prstGeom prst="rect">
              <a:avLst/>
            </a:prstGeom>
            <a:solidFill>
              <a:srgbClr val="CC9900"/>
            </a:solidFill>
            <a:ln>
              <a:solidFill>
                <a:srgbClr val="996600"/>
              </a:solidFill>
            </a:ln>
          </p:spPr>
          <p:txBody>
            <a:bodyPr lIns="72000" rIns="144000">
              <a:normAutofit fontScale="90000"/>
            </a:bodyPr>
            <a:lstStyle/>
            <a:p>
              <a:pPr algn="ctr">
                <a:defRPr/>
              </a:pPr>
              <a:r>
                <a:rPr lang="en-US" altLang="zh-CN" sz="1600" b="1" dirty="0">
                  <a:solidFill>
                    <a:srgbClr val="FFFFFF"/>
                  </a:solidFill>
                  <a:latin typeface="微软雅黑" panose="020B0503020204020204" charset="-122"/>
                  <a:ea typeface="微软雅黑" panose="020B0503020204020204" charset="-122"/>
                </a:rPr>
                <a:t>3</a:t>
              </a:r>
            </a:p>
          </p:txBody>
        </p:sp>
        <p:sp>
          <p:nvSpPr>
            <p:cNvPr id="28" name="MH_Other_10"/>
            <p:cNvSpPr/>
            <p:nvPr>
              <p:custDataLst>
                <p:tags r:id="rId25"/>
              </p:custDataLst>
            </p:nvPr>
          </p:nvSpPr>
          <p:spPr bwMode="auto">
            <a:xfrm>
              <a:off x="3117044" y="2959855"/>
              <a:ext cx="53291" cy="364470"/>
            </a:xfrm>
            <a:custGeom>
              <a:avLst/>
              <a:gdLst>
                <a:gd name="T0" fmla="*/ 0 w 32"/>
                <a:gd name="T1" fmla="*/ 215 h 215"/>
                <a:gd name="T2" fmla="*/ 0 w 32"/>
                <a:gd name="T3" fmla="*/ 32 h 215"/>
                <a:gd name="T4" fmla="*/ 32 w 32"/>
                <a:gd name="T5" fmla="*/ 0 h 215"/>
                <a:gd name="T6" fmla="*/ 32 w 32"/>
                <a:gd name="T7" fmla="*/ 182 h 215"/>
                <a:gd name="T8" fmla="*/ 0 w 32"/>
                <a:gd name="T9" fmla="*/ 215 h 215"/>
              </a:gdLst>
              <a:ahLst/>
              <a:cxnLst>
                <a:cxn ang="0">
                  <a:pos x="T0" y="T1"/>
                </a:cxn>
                <a:cxn ang="0">
                  <a:pos x="T2" y="T3"/>
                </a:cxn>
                <a:cxn ang="0">
                  <a:pos x="T4" y="T5"/>
                </a:cxn>
                <a:cxn ang="0">
                  <a:pos x="T6" y="T7"/>
                </a:cxn>
                <a:cxn ang="0">
                  <a:pos x="T8" y="T9"/>
                </a:cxn>
              </a:cxnLst>
              <a:rect l="0" t="0" r="r" b="b"/>
              <a:pathLst>
                <a:path w="32" h="215">
                  <a:moveTo>
                    <a:pt x="0" y="215"/>
                  </a:moveTo>
                  <a:lnTo>
                    <a:pt x="0" y="32"/>
                  </a:lnTo>
                  <a:lnTo>
                    <a:pt x="32" y="0"/>
                  </a:lnTo>
                  <a:lnTo>
                    <a:pt x="32" y="182"/>
                  </a:lnTo>
                  <a:lnTo>
                    <a:pt x="0" y="215"/>
                  </a:lnTo>
                  <a:close/>
                </a:path>
              </a:pathLst>
            </a:custGeom>
            <a:solidFill>
              <a:srgbClr val="663300"/>
            </a:solidFill>
            <a:ln w="12700">
              <a:solidFill>
                <a:srgbClr val="996600"/>
              </a:solidFill>
            </a:ln>
          </p:spPr>
          <p:txBody>
            <a:bodyPr/>
            <a:lstStyle/>
            <a:p>
              <a:pPr algn="ctr">
                <a:defRPr/>
              </a:pPr>
              <a:endParaRPr lang="zh-CN" altLang="en-US" b="1">
                <a:latin typeface="微软雅黑" panose="020B0503020204020204" charset="-122"/>
                <a:ea typeface="微软雅黑" panose="020B0503020204020204" charset="-122"/>
              </a:endParaRPr>
            </a:p>
          </p:txBody>
        </p:sp>
      </p:grpSp>
      <p:grpSp>
        <p:nvGrpSpPr>
          <p:cNvPr id="6" name="组合 5"/>
          <p:cNvGrpSpPr/>
          <p:nvPr/>
        </p:nvGrpSpPr>
        <p:grpSpPr>
          <a:xfrm>
            <a:off x="2898682" y="2223666"/>
            <a:ext cx="1117810" cy="363140"/>
            <a:chOff x="2898680" y="2429112"/>
            <a:chExt cx="1117810" cy="363140"/>
          </a:xfrm>
          <a:solidFill>
            <a:schemeClr val="tx2">
              <a:lumMod val="50000"/>
            </a:schemeClr>
          </a:solidFill>
        </p:grpSpPr>
        <p:sp>
          <p:nvSpPr>
            <p:cNvPr id="16" name="MH_Other_1"/>
            <p:cNvSpPr/>
            <p:nvPr>
              <p:custDataLst>
                <p:tags r:id="rId20"/>
              </p:custDataLst>
            </p:nvPr>
          </p:nvSpPr>
          <p:spPr bwMode="auto">
            <a:xfrm>
              <a:off x="2898680" y="2429112"/>
              <a:ext cx="1117810" cy="53207"/>
            </a:xfrm>
            <a:custGeom>
              <a:avLst/>
              <a:gdLst>
                <a:gd name="T0" fmla="*/ 0 w 676"/>
                <a:gd name="T1" fmla="*/ 2147483646 h 32"/>
                <a:gd name="T2" fmla="*/ 2147483646 w 676"/>
                <a:gd name="T3" fmla="*/ 0 h 32"/>
                <a:gd name="T4" fmla="*/ 2147483646 w 676"/>
                <a:gd name="T5" fmla="*/ 0 h 32"/>
                <a:gd name="T6" fmla="*/ 2147483646 w 676"/>
                <a:gd name="T7" fmla="*/ 2147483646 h 32"/>
                <a:gd name="T8" fmla="*/ 0 w 676"/>
                <a:gd name="T9" fmla="*/ 2147483646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6" h="32">
                  <a:moveTo>
                    <a:pt x="0" y="32"/>
                  </a:moveTo>
                  <a:lnTo>
                    <a:pt x="56" y="0"/>
                  </a:lnTo>
                  <a:lnTo>
                    <a:pt x="676" y="0"/>
                  </a:lnTo>
                  <a:lnTo>
                    <a:pt x="644" y="32"/>
                  </a:lnTo>
                  <a:lnTo>
                    <a:pt x="0" y="32"/>
                  </a:lnTo>
                  <a:close/>
                </a:path>
              </a:pathLst>
            </a:custGeom>
            <a:grpFill/>
            <a:ln w="12700">
              <a:solidFill>
                <a:schemeClr val="tx2">
                  <a:lumMod val="50000"/>
                </a:schemeClr>
              </a:solidFill>
              <a:round/>
            </a:ln>
          </p:spPr>
          <p:txBody>
            <a:bodyPr/>
            <a:lstStyle/>
            <a:p>
              <a:pPr algn="ctr"/>
              <a:endParaRPr lang="zh-CN" altLang="en-US" b="1">
                <a:latin typeface="微软雅黑" panose="020B0503020204020204" charset="-122"/>
                <a:ea typeface="微软雅黑" panose="020B0503020204020204" charset="-122"/>
              </a:endParaRPr>
            </a:p>
          </p:txBody>
        </p:sp>
        <p:sp>
          <p:nvSpPr>
            <p:cNvPr id="32" name="MH_SubTitle_4"/>
            <p:cNvSpPr>
              <a:spLocks noChangeArrowheads="1"/>
            </p:cNvSpPr>
            <p:nvPr>
              <p:custDataLst>
                <p:tags r:id="rId21"/>
              </p:custDataLst>
            </p:nvPr>
          </p:nvSpPr>
          <p:spPr bwMode="auto">
            <a:xfrm>
              <a:off x="2898680" y="2482319"/>
              <a:ext cx="1065819" cy="309933"/>
            </a:xfrm>
            <a:prstGeom prst="rect">
              <a:avLst/>
            </a:prstGeom>
            <a:solidFill>
              <a:schemeClr val="tx2">
                <a:lumMod val="75000"/>
              </a:schemeClr>
            </a:solidFill>
            <a:ln>
              <a:solidFill>
                <a:schemeClr val="tx2">
                  <a:lumMod val="50000"/>
                </a:schemeClr>
              </a:solidFill>
            </a:ln>
          </p:spPr>
          <p:txBody>
            <a:bodyPr lIns="72000" rIns="144000">
              <a:normAutofit fontScale="90000"/>
            </a:bodyPr>
            <a:lstStyle/>
            <a:p>
              <a:pPr algn="ctr">
                <a:defRPr/>
              </a:pPr>
              <a:r>
                <a:rPr lang="en-US" altLang="zh-CN" sz="1600" b="1" dirty="0">
                  <a:solidFill>
                    <a:srgbClr val="FFFFFF"/>
                  </a:solidFill>
                  <a:latin typeface="微软雅黑" panose="020B0503020204020204" charset="-122"/>
                  <a:ea typeface="微软雅黑" panose="020B0503020204020204" charset="-122"/>
                </a:rPr>
                <a:t>4</a:t>
              </a:r>
            </a:p>
          </p:txBody>
        </p:sp>
        <p:sp>
          <p:nvSpPr>
            <p:cNvPr id="33" name="MH_Other_12"/>
            <p:cNvSpPr/>
            <p:nvPr>
              <p:custDataLst>
                <p:tags r:id="rId22"/>
              </p:custDataLst>
            </p:nvPr>
          </p:nvSpPr>
          <p:spPr bwMode="auto">
            <a:xfrm>
              <a:off x="3964499" y="2429112"/>
              <a:ext cx="51991" cy="363140"/>
            </a:xfrm>
            <a:custGeom>
              <a:avLst/>
              <a:gdLst>
                <a:gd name="T0" fmla="*/ 0 w 32"/>
                <a:gd name="T1" fmla="*/ 215 h 215"/>
                <a:gd name="T2" fmla="*/ 0 w 32"/>
                <a:gd name="T3" fmla="*/ 32 h 215"/>
                <a:gd name="T4" fmla="*/ 32 w 32"/>
                <a:gd name="T5" fmla="*/ 0 h 215"/>
                <a:gd name="T6" fmla="*/ 32 w 32"/>
                <a:gd name="T7" fmla="*/ 182 h 215"/>
                <a:gd name="T8" fmla="*/ 0 w 32"/>
                <a:gd name="T9" fmla="*/ 215 h 215"/>
              </a:gdLst>
              <a:ahLst/>
              <a:cxnLst>
                <a:cxn ang="0">
                  <a:pos x="T0" y="T1"/>
                </a:cxn>
                <a:cxn ang="0">
                  <a:pos x="T2" y="T3"/>
                </a:cxn>
                <a:cxn ang="0">
                  <a:pos x="T4" y="T5"/>
                </a:cxn>
                <a:cxn ang="0">
                  <a:pos x="T6" y="T7"/>
                </a:cxn>
                <a:cxn ang="0">
                  <a:pos x="T8" y="T9"/>
                </a:cxn>
              </a:cxnLst>
              <a:rect l="0" t="0" r="r" b="b"/>
              <a:pathLst>
                <a:path w="32" h="215">
                  <a:moveTo>
                    <a:pt x="0" y="215"/>
                  </a:moveTo>
                  <a:lnTo>
                    <a:pt x="0" y="32"/>
                  </a:lnTo>
                  <a:lnTo>
                    <a:pt x="32" y="0"/>
                  </a:lnTo>
                  <a:lnTo>
                    <a:pt x="32" y="182"/>
                  </a:lnTo>
                  <a:lnTo>
                    <a:pt x="0" y="215"/>
                  </a:lnTo>
                  <a:close/>
                </a:path>
              </a:pathLst>
            </a:custGeom>
            <a:solidFill>
              <a:schemeClr val="tx1">
                <a:lumMod val="95000"/>
                <a:lumOff val="5000"/>
              </a:schemeClr>
            </a:solidFill>
            <a:ln w="12700">
              <a:solidFill>
                <a:schemeClr val="tx2">
                  <a:lumMod val="50000"/>
                </a:schemeClr>
              </a:solidFill>
            </a:ln>
          </p:spPr>
          <p:txBody>
            <a:bodyPr/>
            <a:lstStyle/>
            <a:p>
              <a:pPr algn="ctr">
                <a:defRPr/>
              </a:pPr>
              <a:endParaRPr lang="zh-CN" altLang="en-US" b="1">
                <a:latin typeface="微软雅黑" panose="020B0503020204020204" charset="-122"/>
                <a:ea typeface="微软雅黑" panose="020B0503020204020204" charset="-122"/>
              </a:endParaRPr>
            </a:p>
          </p:txBody>
        </p:sp>
      </p:grpSp>
      <p:grpSp>
        <p:nvGrpSpPr>
          <p:cNvPr id="7" name="组合 6"/>
          <p:cNvGrpSpPr/>
          <p:nvPr/>
        </p:nvGrpSpPr>
        <p:grpSpPr>
          <a:xfrm>
            <a:off x="3746136" y="1626365"/>
            <a:ext cx="1117810" cy="368461"/>
            <a:chOff x="3746136" y="1893049"/>
            <a:chExt cx="1117810" cy="368461"/>
          </a:xfrm>
        </p:grpSpPr>
        <p:sp>
          <p:nvSpPr>
            <p:cNvPr id="35" name="MH_SubTitle_5"/>
            <p:cNvSpPr>
              <a:spLocks noChangeArrowheads="1"/>
            </p:cNvSpPr>
            <p:nvPr>
              <p:custDataLst>
                <p:tags r:id="rId17"/>
              </p:custDataLst>
            </p:nvPr>
          </p:nvSpPr>
          <p:spPr bwMode="auto">
            <a:xfrm>
              <a:off x="3746136" y="1951578"/>
              <a:ext cx="1064519" cy="309932"/>
            </a:xfrm>
            <a:prstGeom prst="rect">
              <a:avLst/>
            </a:prstGeom>
            <a:solidFill>
              <a:srgbClr val="CC9900"/>
            </a:solidFill>
            <a:ln>
              <a:solidFill>
                <a:srgbClr val="996600"/>
              </a:solidFill>
            </a:ln>
          </p:spPr>
          <p:txBody>
            <a:bodyPr lIns="72000" rIns="144000">
              <a:normAutofit fontScale="90000"/>
            </a:bodyPr>
            <a:lstStyle/>
            <a:p>
              <a:pPr algn="ctr">
                <a:defRPr/>
              </a:pPr>
              <a:r>
                <a:rPr lang="en-US" altLang="zh-CN" sz="1600" b="1" dirty="0">
                  <a:solidFill>
                    <a:srgbClr val="FFFFFF"/>
                  </a:solidFill>
                  <a:latin typeface="微软雅黑" panose="020B0503020204020204" charset="-122"/>
                  <a:ea typeface="微软雅黑" panose="020B0503020204020204" charset="-122"/>
                </a:rPr>
                <a:t>5</a:t>
              </a:r>
            </a:p>
          </p:txBody>
        </p:sp>
        <p:sp>
          <p:nvSpPr>
            <p:cNvPr id="36" name="MH_Other_14"/>
            <p:cNvSpPr/>
            <p:nvPr>
              <p:custDataLst>
                <p:tags r:id="rId18"/>
              </p:custDataLst>
            </p:nvPr>
          </p:nvSpPr>
          <p:spPr bwMode="auto">
            <a:xfrm>
              <a:off x="4810655" y="1897040"/>
              <a:ext cx="53291" cy="364470"/>
            </a:xfrm>
            <a:custGeom>
              <a:avLst/>
              <a:gdLst>
                <a:gd name="T0" fmla="*/ 0 w 32"/>
                <a:gd name="T1" fmla="*/ 215 h 215"/>
                <a:gd name="T2" fmla="*/ 0 w 32"/>
                <a:gd name="T3" fmla="*/ 32 h 215"/>
                <a:gd name="T4" fmla="*/ 32 w 32"/>
                <a:gd name="T5" fmla="*/ 0 h 215"/>
                <a:gd name="T6" fmla="*/ 32 w 32"/>
                <a:gd name="T7" fmla="*/ 182 h 215"/>
                <a:gd name="T8" fmla="*/ 0 w 32"/>
                <a:gd name="T9" fmla="*/ 215 h 215"/>
              </a:gdLst>
              <a:ahLst/>
              <a:cxnLst>
                <a:cxn ang="0">
                  <a:pos x="T0" y="T1"/>
                </a:cxn>
                <a:cxn ang="0">
                  <a:pos x="T2" y="T3"/>
                </a:cxn>
                <a:cxn ang="0">
                  <a:pos x="T4" y="T5"/>
                </a:cxn>
                <a:cxn ang="0">
                  <a:pos x="T6" y="T7"/>
                </a:cxn>
                <a:cxn ang="0">
                  <a:pos x="T8" y="T9"/>
                </a:cxn>
              </a:cxnLst>
              <a:rect l="0" t="0" r="r" b="b"/>
              <a:pathLst>
                <a:path w="32" h="215">
                  <a:moveTo>
                    <a:pt x="0" y="215"/>
                  </a:moveTo>
                  <a:lnTo>
                    <a:pt x="0" y="32"/>
                  </a:lnTo>
                  <a:lnTo>
                    <a:pt x="32" y="0"/>
                  </a:lnTo>
                  <a:lnTo>
                    <a:pt x="32" y="182"/>
                  </a:lnTo>
                  <a:lnTo>
                    <a:pt x="0" y="215"/>
                  </a:lnTo>
                  <a:close/>
                </a:path>
              </a:pathLst>
            </a:custGeom>
            <a:solidFill>
              <a:srgbClr val="663300"/>
            </a:solidFill>
            <a:ln w="12700">
              <a:solidFill>
                <a:srgbClr val="996600"/>
              </a:solidFill>
            </a:ln>
          </p:spPr>
          <p:txBody>
            <a:bodyPr/>
            <a:lstStyle/>
            <a:p>
              <a:pPr algn="ctr">
                <a:defRPr/>
              </a:pPr>
              <a:endParaRPr lang="zh-CN" altLang="en-US" b="1">
                <a:latin typeface="微软雅黑" panose="020B0503020204020204" charset="-122"/>
                <a:ea typeface="微软雅黑" panose="020B0503020204020204" charset="-122"/>
              </a:endParaRPr>
            </a:p>
          </p:txBody>
        </p:sp>
        <p:sp>
          <p:nvSpPr>
            <p:cNvPr id="38" name="MH_Other_16"/>
            <p:cNvSpPr/>
            <p:nvPr>
              <p:custDataLst>
                <p:tags r:id="rId19"/>
              </p:custDataLst>
            </p:nvPr>
          </p:nvSpPr>
          <p:spPr bwMode="auto">
            <a:xfrm>
              <a:off x="3746136" y="1893049"/>
              <a:ext cx="1117810" cy="54537"/>
            </a:xfrm>
            <a:custGeom>
              <a:avLst/>
              <a:gdLst>
                <a:gd name="T0" fmla="*/ 0 w 676"/>
                <a:gd name="T1" fmla="*/ 2147483646 h 32"/>
                <a:gd name="T2" fmla="*/ 2147483646 w 676"/>
                <a:gd name="T3" fmla="*/ 0 h 32"/>
                <a:gd name="T4" fmla="*/ 2147483646 w 676"/>
                <a:gd name="T5" fmla="*/ 0 h 32"/>
                <a:gd name="T6" fmla="*/ 2147483646 w 676"/>
                <a:gd name="T7" fmla="*/ 2147483646 h 32"/>
                <a:gd name="T8" fmla="*/ 0 w 676"/>
                <a:gd name="T9" fmla="*/ 2147483646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6" h="32">
                  <a:moveTo>
                    <a:pt x="0" y="32"/>
                  </a:moveTo>
                  <a:lnTo>
                    <a:pt x="56" y="0"/>
                  </a:lnTo>
                  <a:lnTo>
                    <a:pt x="676" y="0"/>
                  </a:lnTo>
                  <a:lnTo>
                    <a:pt x="644" y="32"/>
                  </a:lnTo>
                  <a:lnTo>
                    <a:pt x="0" y="32"/>
                  </a:lnTo>
                  <a:close/>
                </a:path>
              </a:pathLst>
            </a:custGeom>
            <a:solidFill>
              <a:srgbClr val="996600"/>
            </a:solidFill>
            <a:ln w="12700">
              <a:solidFill>
                <a:srgbClr val="996600"/>
              </a:solidFill>
              <a:round/>
            </a:ln>
          </p:spPr>
          <p:txBody>
            <a:bodyPr/>
            <a:lstStyle/>
            <a:p>
              <a:pPr algn="ctr"/>
              <a:endParaRPr lang="zh-CN" altLang="en-US" b="1">
                <a:latin typeface="微软雅黑" panose="020B0503020204020204" charset="-122"/>
                <a:ea typeface="微软雅黑" panose="020B0503020204020204" charset="-122"/>
              </a:endParaRPr>
            </a:p>
          </p:txBody>
        </p:sp>
      </p:grpSp>
      <p:sp>
        <p:nvSpPr>
          <p:cNvPr id="39" name="MH_Desc_1"/>
          <p:cNvSpPr/>
          <p:nvPr>
            <p:custDataLst>
              <p:tags r:id="rId2"/>
            </p:custDataLst>
          </p:nvPr>
        </p:nvSpPr>
        <p:spPr>
          <a:xfrm>
            <a:off x="1877705" y="4057055"/>
            <a:ext cx="2079647" cy="360479"/>
          </a:xfrm>
          <a:prstGeom prst="rect">
            <a:avLst/>
          </a:prstGeom>
          <a:noFill/>
          <a:ln w="3175">
            <a:noFill/>
          </a:ln>
        </p:spPr>
        <p:txBody>
          <a:bodyPr lIns="89936" tIns="46768" rIns="89936" bIns="46768">
            <a:normAutofit/>
          </a:bodyPr>
          <a:lstStyle/>
          <a:p>
            <a:pPr algn="just">
              <a:lnSpc>
                <a:spcPct val="130000"/>
              </a:lnSpc>
              <a:defRPr/>
            </a:pPr>
            <a:r>
              <a:rPr lang="zh-CN" altLang="en-US" sz="1200" dirty="0">
                <a:solidFill>
                  <a:srgbClr val="663300"/>
                </a:solidFill>
                <a:latin typeface="微软雅黑" panose="020B0503020204020204" charset="-122"/>
                <a:ea typeface="微软雅黑" panose="020B0503020204020204" charset="-122"/>
              </a:rPr>
              <a:t>用户注册</a:t>
            </a:r>
          </a:p>
        </p:txBody>
      </p:sp>
      <p:sp>
        <p:nvSpPr>
          <p:cNvPr id="40" name="MH_Other_17"/>
          <p:cNvSpPr/>
          <p:nvPr>
            <p:custDataLst>
              <p:tags r:id="rId3"/>
            </p:custDataLst>
          </p:nvPr>
        </p:nvSpPr>
        <p:spPr bwMode="auto">
          <a:xfrm>
            <a:off x="1595653" y="4099621"/>
            <a:ext cx="282052" cy="251404"/>
          </a:xfrm>
          <a:custGeom>
            <a:avLst/>
            <a:gdLst>
              <a:gd name="T0" fmla="*/ 979217 w 2433638"/>
              <a:gd name="T1" fmla="*/ 1098870 h 2124076"/>
              <a:gd name="T2" fmla="*/ 173881 w 2433638"/>
              <a:gd name="T3" fmla="*/ 432901 h 2124076"/>
              <a:gd name="T4" fmla="*/ 155458 w 2433638"/>
              <a:gd name="T5" fmla="*/ 437460 h 2124076"/>
              <a:gd name="T6" fmla="*/ 139312 w 2433638"/>
              <a:gd name="T7" fmla="*/ 446991 h 2124076"/>
              <a:gd name="T8" fmla="*/ 126684 w 2433638"/>
              <a:gd name="T9" fmla="*/ 460667 h 2124076"/>
              <a:gd name="T10" fmla="*/ 118611 w 2433638"/>
              <a:gd name="T11" fmla="*/ 477036 h 2124076"/>
              <a:gd name="T12" fmla="*/ 115713 w 2433638"/>
              <a:gd name="T13" fmla="*/ 496099 h 2124076"/>
              <a:gd name="T14" fmla="*/ 117576 w 2433638"/>
              <a:gd name="T15" fmla="*/ 1502909 h 2124076"/>
              <a:gd name="T16" fmla="*/ 125029 w 2433638"/>
              <a:gd name="T17" fmla="*/ 1520107 h 2124076"/>
              <a:gd name="T18" fmla="*/ 137035 w 2433638"/>
              <a:gd name="T19" fmla="*/ 1534197 h 2124076"/>
              <a:gd name="T20" fmla="*/ 152560 w 2433638"/>
              <a:gd name="T21" fmla="*/ 1544350 h 2124076"/>
              <a:gd name="T22" fmla="*/ 170776 w 2433638"/>
              <a:gd name="T23" fmla="*/ 1549944 h 2124076"/>
              <a:gd name="T24" fmla="*/ 1002920 w 2433638"/>
              <a:gd name="T25" fmla="*/ 1550566 h 2124076"/>
              <a:gd name="T26" fmla="*/ 1021550 w 2433638"/>
              <a:gd name="T27" fmla="*/ 1545800 h 2124076"/>
              <a:gd name="T28" fmla="*/ 1037696 w 2433638"/>
              <a:gd name="T29" fmla="*/ 1536269 h 2124076"/>
              <a:gd name="T30" fmla="*/ 1050116 w 2433638"/>
              <a:gd name="T31" fmla="*/ 1522800 h 2124076"/>
              <a:gd name="T32" fmla="*/ 1058396 w 2433638"/>
              <a:gd name="T33" fmla="*/ 1506017 h 2124076"/>
              <a:gd name="T34" fmla="*/ 1061294 w 2433638"/>
              <a:gd name="T35" fmla="*/ 1487161 h 2124076"/>
              <a:gd name="T36" fmla="*/ 1061087 w 2433638"/>
              <a:gd name="T37" fmla="*/ 492784 h 2124076"/>
              <a:gd name="T38" fmla="*/ 1057361 w 2433638"/>
              <a:gd name="T39" fmla="*/ 474342 h 2124076"/>
              <a:gd name="T40" fmla="*/ 1048253 w 2433638"/>
              <a:gd name="T41" fmla="*/ 457973 h 2124076"/>
              <a:gd name="T42" fmla="*/ 1035212 w 2433638"/>
              <a:gd name="T43" fmla="*/ 445126 h 2124076"/>
              <a:gd name="T44" fmla="*/ 1018859 w 2433638"/>
              <a:gd name="T45" fmla="*/ 436424 h 2124076"/>
              <a:gd name="T46" fmla="*/ 999608 w 2433638"/>
              <a:gd name="T47" fmla="*/ 432694 h 2124076"/>
              <a:gd name="T48" fmla="*/ 1176801 w 2433638"/>
              <a:gd name="T49" fmla="*/ 1487161 h 2124076"/>
              <a:gd name="T50" fmla="*/ 1168728 w 2433638"/>
              <a:gd name="T51" fmla="*/ 1539792 h 2124076"/>
              <a:gd name="T52" fmla="*/ 1145957 w 2433638"/>
              <a:gd name="T53" fmla="*/ 1585998 h 2124076"/>
              <a:gd name="T54" fmla="*/ 1111182 w 2433638"/>
              <a:gd name="T55" fmla="*/ 1623502 h 2124076"/>
              <a:gd name="T56" fmla="*/ 1066469 w 2433638"/>
              <a:gd name="T57" fmla="*/ 1649818 h 2124076"/>
              <a:gd name="T58" fmla="*/ 1014719 w 2433638"/>
              <a:gd name="T59" fmla="*/ 1662871 h 2124076"/>
              <a:gd name="T60" fmla="*/ 153180 w 2433638"/>
              <a:gd name="T61" fmla="*/ 1661628 h 2124076"/>
              <a:gd name="T62" fmla="*/ 102466 w 2433638"/>
              <a:gd name="T63" fmla="*/ 1646295 h 2124076"/>
              <a:gd name="T64" fmla="*/ 59409 w 2433638"/>
              <a:gd name="T65" fmla="*/ 1617908 h 2124076"/>
              <a:gd name="T66" fmla="*/ 26289 w 2433638"/>
              <a:gd name="T67" fmla="*/ 1578746 h 2124076"/>
              <a:gd name="T68" fmla="*/ 6003 w 2433638"/>
              <a:gd name="T69" fmla="*/ 1531296 h 2124076"/>
              <a:gd name="T70" fmla="*/ 0 w 2433638"/>
              <a:gd name="T71" fmla="*/ 496099 h 2124076"/>
              <a:gd name="T72" fmla="*/ 8280 w 2433638"/>
              <a:gd name="T73" fmla="*/ 443676 h 2124076"/>
              <a:gd name="T74" fmla="*/ 31050 w 2433638"/>
              <a:gd name="T75" fmla="*/ 397469 h 2124076"/>
              <a:gd name="T76" fmla="*/ 66033 w 2433638"/>
              <a:gd name="T77" fmla="*/ 359965 h 2124076"/>
              <a:gd name="T78" fmla="*/ 110331 w 2433638"/>
              <a:gd name="T79" fmla="*/ 333442 h 2124076"/>
              <a:gd name="T80" fmla="*/ 162081 w 2433638"/>
              <a:gd name="T81" fmla="*/ 320596 h 2124076"/>
              <a:gd name="T82" fmla="*/ 1023827 w 2433638"/>
              <a:gd name="T83" fmla="*/ 321425 h 2124076"/>
              <a:gd name="T84" fmla="*/ 1074749 w 2433638"/>
              <a:gd name="T85" fmla="*/ 336966 h 2124076"/>
              <a:gd name="T86" fmla="*/ 1117806 w 2433638"/>
              <a:gd name="T87" fmla="*/ 365352 h 2124076"/>
              <a:gd name="T88" fmla="*/ 1150512 w 2433638"/>
              <a:gd name="T89" fmla="*/ 404514 h 2124076"/>
              <a:gd name="T90" fmla="*/ 1171005 w 2433638"/>
              <a:gd name="T91" fmla="*/ 451964 h 2124076"/>
              <a:gd name="T92" fmla="*/ 1176801 w 2433638"/>
              <a:gd name="T93" fmla="*/ 497443 h 2124076"/>
              <a:gd name="T94" fmla="*/ 1779124 w 2433638"/>
              <a:gd name="T95" fmla="*/ 2694 h 2124076"/>
              <a:gd name="T96" fmla="*/ 1821773 w 2433638"/>
              <a:gd name="T97" fmla="*/ 17411 h 2124076"/>
              <a:gd name="T98" fmla="*/ 1859246 w 2433638"/>
              <a:gd name="T99" fmla="*/ 44565 h 2124076"/>
              <a:gd name="T100" fmla="*/ 1887196 w 2433638"/>
              <a:gd name="T101" fmla="*/ 81253 h 2124076"/>
              <a:gd name="T102" fmla="*/ 1902101 w 2433638"/>
              <a:gd name="T103" fmla="*/ 122915 h 2124076"/>
              <a:gd name="T104" fmla="*/ 1904172 w 2433638"/>
              <a:gd name="T105" fmla="*/ 166444 h 2124076"/>
              <a:gd name="T106" fmla="*/ 1893406 w 2433638"/>
              <a:gd name="T107" fmla="*/ 209142 h 2124076"/>
              <a:gd name="T108" fmla="*/ 1870011 w 2433638"/>
              <a:gd name="T109" fmla="*/ 247696 h 2124076"/>
              <a:gd name="T110" fmla="*/ 1645796 w 2433638"/>
              <a:gd name="T111" fmla="*/ 39175 h 2124076"/>
              <a:gd name="T112" fmla="*/ 1684511 w 2433638"/>
              <a:gd name="T113" fmla="*/ 14302 h 2124076"/>
              <a:gd name="T114" fmla="*/ 1727160 w 2433638"/>
              <a:gd name="T115" fmla="*/ 1658 h 21240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433638" h="2124076">
                <a:moveTo>
                  <a:pt x="713371" y="1577975"/>
                </a:moveTo>
                <a:lnTo>
                  <a:pt x="804863" y="1667192"/>
                </a:lnTo>
                <a:lnTo>
                  <a:pt x="574675" y="1801813"/>
                </a:lnTo>
                <a:lnTo>
                  <a:pt x="713371" y="1577975"/>
                </a:lnTo>
                <a:close/>
                <a:moveTo>
                  <a:pt x="994071" y="1152525"/>
                </a:moveTo>
                <a:lnTo>
                  <a:pt x="1250950" y="1402947"/>
                </a:lnTo>
                <a:lnTo>
                  <a:pt x="852445" y="1631950"/>
                </a:lnTo>
                <a:lnTo>
                  <a:pt x="757237" y="1538868"/>
                </a:lnTo>
                <a:lnTo>
                  <a:pt x="994071" y="1152525"/>
                </a:lnTo>
                <a:close/>
                <a:moveTo>
                  <a:pt x="230859" y="552164"/>
                </a:moveTo>
                <a:lnTo>
                  <a:pt x="226364" y="552428"/>
                </a:lnTo>
                <a:lnTo>
                  <a:pt x="222133" y="552693"/>
                </a:lnTo>
                <a:lnTo>
                  <a:pt x="218166" y="553222"/>
                </a:lnTo>
                <a:lnTo>
                  <a:pt x="213935" y="553751"/>
                </a:lnTo>
                <a:lnTo>
                  <a:pt x="209968" y="554809"/>
                </a:lnTo>
                <a:lnTo>
                  <a:pt x="206266" y="555867"/>
                </a:lnTo>
                <a:lnTo>
                  <a:pt x="202299" y="557190"/>
                </a:lnTo>
                <a:lnTo>
                  <a:pt x="198597" y="558513"/>
                </a:lnTo>
                <a:lnTo>
                  <a:pt x="194895" y="560100"/>
                </a:lnTo>
                <a:lnTo>
                  <a:pt x="191457" y="561952"/>
                </a:lnTo>
                <a:lnTo>
                  <a:pt x="187755" y="564068"/>
                </a:lnTo>
                <a:lnTo>
                  <a:pt x="184582" y="565920"/>
                </a:lnTo>
                <a:lnTo>
                  <a:pt x="181144" y="568301"/>
                </a:lnTo>
                <a:lnTo>
                  <a:pt x="177971" y="570682"/>
                </a:lnTo>
                <a:lnTo>
                  <a:pt x="175062" y="573063"/>
                </a:lnTo>
                <a:lnTo>
                  <a:pt x="171888" y="575708"/>
                </a:lnTo>
                <a:lnTo>
                  <a:pt x="169244" y="578883"/>
                </a:lnTo>
                <a:lnTo>
                  <a:pt x="166599" y="581793"/>
                </a:lnTo>
                <a:lnTo>
                  <a:pt x="164219" y="584703"/>
                </a:lnTo>
                <a:lnTo>
                  <a:pt x="161839" y="588142"/>
                </a:lnTo>
                <a:lnTo>
                  <a:pt x="159724" y="591316"/>
                </a:lnTo>
                <a:lnTo>
                  <a:pt x="157608" y="594491"/>
                </a:lnTo>
                <a:lnTo>
                  <a:pt x="156022" y="598194"/>
                </a:lnTo>
                <a:lnTo>
                  <a:pt x="154435" y="601633"/>
                </a:lnTo>
                <a:lnTo>
                  <a:pt x="152848" y="605601"/>
                </a:lnTo>
                <a:lnTo>
                  <a:pt x="151526" y="609041"/>
                </a:lnTo>
                <a:lnTo>
                  <a:pt x="150204" y="613009"/>
                </a:lnTo>
                <a:lnTo>
                  <a:pt x="149411" y="616977"/>
                </a:lnTo>
                <a:lnTo>
                  <a:pt x="148882" y="620945"/>
                </a:lnTo>
                <a:lnTo>
                  <a:pt x="148088" y="624913"/>
                </a:lnTo>
                <a:lnTo>
                  <a:pt x="147824" y="629146"/>
                </a:lnTo>
                <a:lnTo>
                  <a:pt x="147824" y="633378"/>
                </a:lnTo>
                <a:lnTo>
                  <a:pt x="147824" y="1898686"/>
                </a:lnTo>
                <a:lnTo>
                  <a:pt x="147824" y="1902918"/>
                </a:lnTo>
                <a:lnTo>
                  <a:pt x="148088" y="1906887"/>
                </a:lnTo>
                <a:lnTo>
                  <a:pt x="148882" y="1911119"/>
                </a:lnTo>
                <a:lnTo>
                  <a:pt x="149411" y="1915087"/>
                </a:lnTo>
                <a:lnTo>
                  <a:pt x="150204" y="1918791"/>
                </a:lnTo>
                <a:lnTo>
                  <a:pt x="151526" y="1922759"/>
                </a:lnTo>
                <a:lnTo>
                  <a:pt x="152848" y="1926463"/>
                </a:lnTo>
                <a:lnTo>
                  <a:pt x="154435" y="1930166"/>
                </a:lnTo>
                <a:lnTo>
                  <a:pt x="156022" y="1933605"/>
                </a:lnTo>
                <a:lnTo>
                  <a:pt x="157608" y="1937309"/>
                </a:lnTo>
                <a:lnTo>
                  <a:pt x="159724" y="1940748"/>
                </a:lnTo>
                <a:lnTo>
                  <a:pt x="161839" y="1944187"/>
                </a:lnTo>
                <a:lnTo>
                  <a:pt x="164219" y="1947097"/>
                </a:lnTo>
                <a:lnTo>
                  <a:pt x="166599" y="1950272"/>
                </a:lnTo>
                <a:lnTo>
                  <a:pt x="169244" y="1953446"/>
                </a:lnTo>
                <a:lnTo>
                  <a:pt x="171888" y="1956091"/>
                </a:lnTo>
                <a:lnTo>
                  <a:pt x="175062" y="1958737"/>
                </a:lnTo>
                <a:lnTo>
                  <a:pt x="177971" y="1961382"/>
                </a:lnTo>
                <a:lnTo>
                  <a:pt x="181144" y="1963763"/>
                </a:lnTo>
                <a:lnTo>
                  <a:pt x="184582" y="1965880"/>
                </a:lnTo>
                <a:lnTo>
                  <a:pt x="187755" y="1967996"/>
                </a:lnTo>
                <a:lnTo>
                  <a:pt x="191457" y="1970112"/>
                </a:lnTo>
                <a:lnTo>
                  <a:pt x="194895" y="1971700"/>
                </a:lnTo>
                <a:lnTo>
                  <a:pt x="198597" y="1973551"/>
                </a:lnTo>
                <a:lnTo>
                  <a:pt x="202299" y="1974874"/>
                </a:lnTo>
                <a:lnTo>
                  <a:pt x="206266" y="1976197"/>
                </a:lnTo>
                <a:lnTo>
                  <a:pt x="209968" y="1977255"/>
                </a:lnTo>
                <a:lnTo>
                  <a:pt x="213935" y="1978049"/>
                </a:lnTo>
                <a:lnTo>
                  <a:pt x="218166" y="1978842"/>
                </a:lnTo>
                <a:lnTo>
                  <a:pt x="222133" y="1979636"/>
                </a:lnTo>
                <a:lnTo>
                  <a:pt x="226364" y="1979900"/>
                </a:lnTo>
                <a:lnTo>
                  <a:pt x="230859" y="1979900"/>
                </a:lnTo>
                <a:lnTo>
                  <a:pt x="1273033" y="1979900"/>
                </a:lnTo>
                <a:lnTo>
                  <a:pt x="1276999" y="1979900"/>
                </a:lnTo>
                <a:lnTo>
                  <a:pt x="1281230" y="1979636"/>
                </a:lnTo>
                <a:lnTo>
                  <a:pt x="1285461" y="1978842"/>
                </a:lnTo>
                <a:lnTo>
                  <a:pt x="1289693" y="1978049"/>
                </a:lnTo>
                <a:lnTo>
                  <a:pt x="1293395" y="1977255"/>
                </a:lnTo>
                <a:lnTo>
                  <a:pt x="1297626" y="1976197"/>
                </a:lnTo>
                <a:lnTo>
                  <a:pt x="1301593" y="1974874"/>
                </a:lnTo>
                <a:lnTo>
                  <a:pt x="1305030" y="1973551"/>
                </a:lnTo>
                <a:lnTo>
                  <a:pt x="1308997" y="1971700"/>
                </a:lnTo>
                <a:lnTo>
                  <a:pt x="1312435" y="1970112"/>
                </a:lnTo>
                <a:lnTo>
                  <a:pt x="1315873" y="1967996"/>
                </a:lnTo>
                <a:lnTo>
                  <a:pt x="1319310" y="1965880"/>
                </a:lnTo>
                <a:lnTo>
                  <a:pt x="1322484" y="1963763"/>
                </a:lnTo>
                <a:lnTo>
                  <a:pt x="1325657" y="1961382"/>
                </a:lnTo>
                <a:lnTo>
                  <a:pt x="1328566" y="1958737"/>
                </a:lnTo>
                <a:lnTo>
                  <a:pt x="1331475" y="1956091"/>
                </a:lnTo>
                <a:lnTo>
                  <a:pt x="1334119" y="1953446"/>
                </a:lnTo>
                <a:lnTo>
                  <a:pt x="1336764" y="1950272"/>
                </a:lnTo>
                <a:lnTo>
                  <a:pt x="1339144" y="1947097"/>
                </a:lnTo>
                <a:lnTo>
                  <a:pt x="1341524" y="1944187"/>
                </a:lnTo>
                <a:lnTo>
                  <a:pt x="1343639" y="1940748"/>
                </a:lnTo>
                <a:lnTo>
                  <a:pt x="1345755" y="1937309"/>
                </a:lnTo>
                <a:lnTo>
                  <a:pt x="1347606" y="1933605"/>
                </a:lnTo>
                <a:lnTo>
                  <a:pt x="1349457" y="1930166"/>
                </a:lnTo>
                <a:lnTo>
                  <a:pt x="1350779" y="1926463"/>
                </a:lnTo>
                <a:lnTo>
                  <a:pt x="1352101" y="1922759"/>
                </a:lnTo>
                <a:lnTo>
                  <a:pt x="1353159" y="1918791"/>
                </a:lnTo>
                <a:lnTo>
                  <a:pt x="1354217" y="1915087"/>
                </a:lnTo>
                <a:lnTo>
                  <a:pt x="1354746" y="1911119"/>
                </a:lnTo>
                <a:lnTo>
                  <a:pt x="1355275" y="1906887"/>
                </a:lnTo>
                <a:lnTo>
                  <a:pt x="1355539" y="1902918"/>
                </a:lnTo>
                <a:lnTo>
                  <a:pt x="1355804" y="1898686"/>
                </a:lnTo>
                <a:lnTo>
                  <a:pt x="1355804" y="1327749"/>
                </a:lnTo>
                <a:lnTo>
                  <a:pt x="1312492" y="1370013"/>
                </a:lnTo>
                <a:lnTo>
                  <a:pt x="1031875" y="1095852"/>
                </a:lnTo>
                <a:lnTo>
                  <a:pt x="1355804" y="779295"/>
                </a:lnTo>
                <a:lnTo>
                  <a:pt x="1355804" y="633378"/>
                </a:lnTo>
                <a:lnTo>
                  <a:pt x="1355539" y="629146"/>
                </a:lnTo>
                <a:lnTo>
                  <a:pt x="1355275" y="624913"/>
                </a:lnTo>
                <a:lnTo>
                  <a:pt x="1354746" y="620945"/>
                </a:lnTo>
                <a:lnTo>
                  <a:pt x="1354217" y="616977"/>
                </a:lnTo>
                <a:lnTo>
                  <a:pt x="1353159" y="613009"/>
                </a:lnTo>
                <a:lnTo>
                  <a:pt x="1352101" y="609041"/>
                </a:lnTo>
                <a:lnTo>
                  <a:pt x="1350779" y="605601"/>
                </a:lnTo>
                <a:lnTo>
                  <a:pt x="1349457" y="601633"/>
                </a:lnTo>
                <a:lnTo>
                  <a:pt x="1347606" y="598194"/>
                </a:lnTo>
                <a:lnTo>
                  <a:pt x="1345755" y="594491"/>
                </a:lnTo>
                <a:lnTo>
                  <a:pt x="1343639" y="591316"/>
                </a:lnTo>
                <a:lnTo>
                  <a:pt x="1341524" y="588142"/>
                </a:lnTo>
                <a:lnTo>
                  <a:pt x="1339144" y="584703"/>
                </a:lnTo>
                <a:lnTo>
                  <a:pt x="1336764" y="581793"/>
                </a:lnTo>
                <a:lnTo>
                  <a:pt x="1334119" y="578883"/>
                </a:lnTo>
                <a:lnTo>
                  <a:pt x="1331475" y="575708"/>
                </a:lnTo>
                <a:lnTo>
                  <a:pt x="1328566" y="573063"/>
                </a:lnTo>
                <a:lnTo>
                  <a:pt x="1325657" y="570682"/>
                </a:lnTo>
                <a:lnTo>
                  <a:pt x="1322484" y="568301"/>
                </a:lnTo>
                <a:lnTo>
                  <a:pt x="1319310" y="565920"/>
                </a:lnTo>
                <a:lnTo>
                  <a:pt x="1315873" y="564068"/>
                </a:lnTo>
                <a:lnTo>
                  <a:pt x="1312435" y="561952"/>
                </a:lnTo>
                <a:lnTo>
                  <a:pt x="1308997" y="560100"/>
                </a:lnTo>
                <a:lnTo>
                  <a:pt x="1305030" y="558513"/>
                </a:lnTo>
                <a:lnTo>
                  <a:pt x="1301593" y="557190"/>
                </a:lnTo>
                <a:lnTo>
                  <a:pt x="1297626" y="555867"/>
                </a:lnTo>
                <a:lnTo>
                  <a:pt x="1293395" y="554809"/>
                </a:lnTo>
                <a:lnTo>
                  <a:pt x="1289693" y="553751"/>
                </a:lnTo>
                <a:lnTo>
                  <a:pt x="1285461" y="553222"/>
                </a:lnTo>
                <a:lnTo>
                  <a:pt x="1281230" y="552693"/>
                </a:lnTo>
                <a:lnTo>
                  <a:pt x="1276999" y="552428"/>
                </a:lnTo>
                <a:lnTo>
                  <a:pt x="1273033" y="552164"/>
                </a:lnTo>
                <a:lnTo>
                  <a:pt x="230859" y="552164"/>
                </a:lnTo>
                <a:close/>
                <a:moveTo>
                  <a:pt x="1950691" y="197947"/>
                </a:moveTo>
                <a:lnTo>
                  <a:pt x="2231837" y="472902"/>
                </a:lnTo>
                <a:lnTo>
                  <a:pt x="1503363" y="1183758"/>
                </a:lnTo>
                <a:lnTo>
                  <a:pt x="1503363" y="1898686"/>
                </a:lnTo>
                <a:lnTo>
                  <a:pt x="1503099" y="1910326"/>
                </a:lnTo>
                <a:lnTo>
                  <a:pt x="1502305" y="1921701"/>
                </a:lnTo>
                <a:lnTo>
                  <a:pt x="1500719" y="1933076"/>
                </a:lnTo>
                <a:lnTo>
                  <a:pt x="1498603" y="1944187"/>
                </a:lnTo>
                <a:lnTo>
                  <a:pt x="1495959" y="1955033"/>
                </a:lnTo>
                <a:lnTo>
                  <a:pt x="1493050" y="1965880"/>
                </a:lnTo>
                <a:lnTo>
                  <a:pt x="1489348" y="1976197"/>
                </a:lnTo>
                <a:lnTo>
                  <a:pt x="1485381" y="1986249"/>
                </a:lnTo>
                <a:lnTo>
                  <a:pt x="1480621" y="1996567"/>
                </a:lnTo>
                <a:lnTo>
                  <a:pt x="1475332" y="2006090"/>
                </a:lnTo>
                <a:lnTo>
                  <a:pt x="1469779" y="2015614"/>
                </a:lnTo>
                <a:lnTo>
                  <a:pt x="1463961" y="2024873"/>
                </a:lnTo>
                <a:lnTo>
                  <a:pt x="1457614" y="2033338"/>
                </a:lnTo>
                <a:lnTo>
                  <a:pt x="1450739" y="2042068"/>
                </a:lnTo>
                <a:lnTo>
                  <a:pt x="1443334" y="2050004"/>
                </a:lnTo>
                <a:lnTo>
                  <a:pt x="1435930" y="2057940"/>
                </a:lnTo>
                <a:lnTo>
                  <a:pt x="1427997" y="2065612"/>
                </a:lnTo>
                <a:lnTo>
                  <a:pt x="1419535" y="2072755"/>
                </a:lnTo>
                <a:lnTo>
                  <a:pt x="1410543" y="2079104"/>
                </a:lnTo>
                <a:lnTo>
                  <a:pt x="1401817" y="2085453"/>
                </a:lnTo>
                <a:lnTo>
                  <a:pt x="1392561" y="2091273"/>
                </a:lnTo>
                <a:lnTo>
                  <a:pt x="1382777" y="2096828"/>
                </a:lnTo>
                <a:lnTo>
                  <a:pt x="1372992" y="2101855"/>
                </a:lnTo>
                <a:lnTo>
                  <a:pt x="1362415" y="2106352"/>
                </a:lnTo>
                <a:lnTo>
                  <a:pt x="1352101" y="2110320"/>
                </a:lnTo>
                <a:lnTo>
                  <a:pt x="1341259" y="2114024"/>
                </a:lnTo>
                <a:lnTo>
                  <a:pt x="1330417" y="2116934"/>
                </a:lnTo>
                <a:lnTo>
                  <a:pt x="1319310" y="2119314"/>
                </a:lnTo>
                <a:lnTo>
                  <a:pt x="1307939" y="2121431"/>
                </a:lnTo>
                <a:lnTo>
                  <a:pt x="1296304" y="2123018"/>
                </a:lnTo>
                <a:lnTo>
                  <a:pt x="1284933" y="2123812"/>
                </a:lnTo>
                <a:lnTo>
                  <a:pt x="1273033" y="2124076"/>
                </a:lnTo>
                <a:lnTo>
                  <a:pt x="230859" y="2124076"/>
                </a:lnTo>
                <a:lnTo>
                  <a:pt x="218959" y="2123812"/>
                </a:lnTo>
                <a:lnTo>
                  <a:pt x="207059" y="2123018"/>
                </a:lnTo>
                <a:lnTo>
                  <a:pt x="195688" y="2121431"/>
                </a:lnTo>
                <a:lnTo>
                  <a:pt x="184582" y="2119314"/>
                </a:lnTo>
                <a:lnTo>
                  <a:pt x="173211" y="2116934"/>
                </a:lnTo>
                <a:lnTo>
                  <a:pt x="162104" y="2114024"/>
                </a:lnTo>
                <a:lnTo>
                  <a:pt x="151526" y="2110320"/>
                </a:lnTo>
                <a:lnTo>
                  <a:pt x="140948" y="2106352"/>
                </a:lnTo>
                <a:lnTo>
                  <a:pt x="130900" y="2101855"/>
                </a:lnTo>
                <a:lnTo>
                  <a:pt x="120851" y="2096828"/>
                </a:lnTo>
                <a:lnTo>
                  <a:pt x="111331" y="2091273"/>
                </a:lnTo>
                <a:lnTo>
                  <a:pt x="101811" y="2085453"/>
                </a:lnTo>
                <a:lnTo>
                  <a:pt x="92820" y="2079104"/>
                </a:lnTo>
                <a:lnTo>
                  <a:pt x="84357" y="2072755"/>
                </a:lnTo>
                <a:lnTo>
                  <a:pt x="75895" y="2065612"/>
                </a:lnTo>
                <a:lnTo>
                  <a:pt x="67962" y="2057940"/>
                </a:lnTo>
                <a:lnTo>
                  <a:pt x="60293" y="2050004"/>
                </a:lnTo>
                <a:lnTo>
                  <a:pt x="53153" y="2042068"/>
                </a:lnTo>
                <a:lnTo>
                  <a:pt x="46278" y="2033338"/>
                </a:lnTo>
                <a:lnTo>
                  <a:pt x="39666" y="2024873"/>
                </a:lnTo>
                <a:lnTo>
                  <a:pt x="33584" y="2015614"/>
                </a:lnTo>
                <a:lnTo>
                  <a:pt x="28031" y="2006090"/>
                </a:lnTo>
                <a:lnTo>
                  <a:pt x="23006" y="1996567"/>
                </a:lnTo>
                <a:lnTo>
                  <a:pt x="18511" y="1986249"/>
                </a:lnTo>
                <a:lnTo>
                  <a:pt x="14280" y="1976197"/>
                </a:lnTo>
                <a:lnTo>
                  <a:pt x="10578" y="1965880"/>
                </a:lnTo>
                <a:lnTo>
                  <a:pt x="7669" y="1955033"/>
                </a:lnTo>
                <a:lnTo>
                  <a:pt x="4760" y="1944187"/>
                </a:lnTo>
                <a:lnTo>
                  <a:pt x="2909" y="1933076"/>
                </a:lnTo>
                <a:lnTo>
                  <a:pt x="1322" y="1921701"/>
                </a:lnTo>
                <a:lnTo>
                  <a:pt x="529" y="1910326"/>
                </a:lnTo>
                <a:lnTo>
                  <a:pt x="0" y="1898686"/>
                </a:lnTo>
                <a:lnTo>
                  <a:pt x="0" y="633378"/>
                </a:lnTo>
                <a:lnTo>
                  <a:pt x="529" y="621739"/>
                </a:lnTo>
                <a:lnTo>
                  <a:pt x="1322" y="610363"/>
                </a:lnTo>
                <a:lnTo>
                  <a:pt x="2909" y="598988"/>
                </a:lnTo>
                <a:lnTo>
                  <a:pt x="4760" y="587613"/>
                </a:lnTo>
                <a:lnTo>
                  <a:pt x="7669" y="577031"/>
                </a:lnTo>
                <a:lnTo>
                  <a:pt x="10578" y="566449"/>
                </a:lnTo>
                <a:lnTo>
                  <a:pt x="14280" y="555867"/>
                </a:lnTo>
                <a:lnTo>
                  <a:pt x="18511" y="545550"/>
                </a:lnTo>
                <a:lnTo>
                  <a:pt x="23006" y="535762"/>
                </a:lnTo>
                <a:lnTo>
                  <a:pt x="28031" y="525974"/>
                </a:lnTo>
                <a:lnTo>
                  <a:pt x="33584" y="516451"/>
                </a:lnTo>
                <a:lnTo>
                  <a:pt x="39666" y="507456"/>
                </a:lnTo>
                <a:lnTo>
                  <a:pt x="46278" y="498462"/>
                </a:lnTo>
                <a:lnTo>
                  <a:pt x="53153" y="489996"/>
                </a:lnTo>
                <a:lnTo>
                  <a:pt x="60293" y="481795"/>
                </a:lnTo>
                <a:lnTo>
                  <a:pt x="67962" y="474124"/>
                </a:lnTo>
                <a:lnTo>
                  <a:pt x="75895" y="466717"/>
                </a:lnTo>
                <a:lnTo>
                  <a:pt x="84357" y="459574"/>
                </a:lnTo>
                <a:lnTo>
                  <a:pt x="92820" y="452696"/>
                </a:lnTo>
                <a:lnTo>
                  <a:pt x="101811" y="446347"/>
                </a:lnTo>
                <a:lnTo>
                  <a:pt x="111331" y="440527"/>
                </a:lnTo>
                <a:lnTo>
                  <a:pt x="120851" y="435236"/>
                </a:lnTo>
                <a:lnTo>
                  <a:pt x="130900" y="430474"/>
                </a:lnTo>
                <a:lnTo>
                  <a:pt x="140948" y="425712"/>
                </a:lnTo>
                <a:lnTo>
                  <a:pt x="151526" y="421744"/>
                </a:lnTo>
                <a:lnTo>
                  <a:pt x="162104" y="418305"/>
                </a:lnTo>
                <a:lnTo>
                  <a:pt x="173211" y="415131"/>
                </a:lnTo>
                <a:lnTo>
                  <a:pt x="184582" y="412485"/>
                </a:lnTo>
                <a:lnTo>
                  <a:pt x="195688" y="410634"/>
                </a:lnTo>
                <a:lnTo>
                  <a:pt x="207059" y="409311"/>
                </a:lnTo>
                <a:lnTo>
                  <a:pt x="218959" y="408253"/>
                </a:lnTo>
                <a:lnTo>
                  <a:pt x="230859" y="407988"/>
                </a:lnTo>
                <a:lnTo>
                  <a:pt x="1273033" y="407988"/>
                </a:lnTo>
                <a:lnTo>
                  <a:pt x="1284933" y="408253"/>
                </a:lnTo>
                <a:lnTo>
                  <a:pt x="1296304" y="409311"/>
                </a:lnTo>
                <a:lnTo>
                  <a:pt x="1307939" y="410369"/>
                </a:lnTo>
                <a:lnTo>
                  <a:pt x="1319310" y="412485"/>
                </a:lnTo>
                <a:lnTo>
                  <a:pt x="1330417" y="415131"/>
                </a:lnTo>
                <a:lnTo>
                  <a:pt x="1341259" y="418305"/>
                </a:lnTo>
                <a:lnTo>
                  <a:pt x="1352101" y="421744"/>
                </a:lnTo>
                <a:lnTo>
                  <a:pt x="1362415" y="425712"/>
                </a:lnTo>
                <a:lnTo>
                  <a:pt x="1372992" y="430210"/>
                </a:lnTo>
                <a:lnTo>
                  <a:pt x="1382777" y="435236"/>
                </a:lnTo>
                <a:lnTo>
                  <a:pt x="1392561" y="440527"/>
                </a:lnTo>
                <a:lnTo>
                  <a:pt x="1401817" y="446347"/>
                </a:lnTo>
                <a:lnTo>
                  <a:pt x="1410543" y="452696"/>
                </a:lnTo>
                <a:lnTo>
                  <a:pt x="1419535" y="459574"/>
                </a:lnTo>
                <a:lnTo>
                  <a:pt x="1427997" y="466452"/>
                </a:lnTo>
                <a:lnTo>
                  <a:pt x="1435930" y="473859"/>
                </a:lnTo>
                <a:lnTo>
                  <a:pt x="1443334" y="481795"/>
                </a:lnTo>
                <a:lnTo>
                  <a:pt x="1450739" y="489996"/>
                </a:lnTo>
                <a:lnTo>
                  <a:pt x="1457614" y="498462"/>
                </a:lnTo>
                <a:lnTo>
                  <a:pt x="1463961" y="507456"/>
                </a:lnTo>
                <a:lnTo>
                  <a:pt x="1469779" y="516451"/>
                </a:lnTo>
                <a:lnTo>
                  <a:pt x="1475332" y="525974"/>
                </a:lnTo>
                <a:lnTo>
                  <a:pt x="1480621" y="535762"/>
                </a:lnTo>
                <a:lnTo>
                  <a:pt x="1485381" y="545550"/>
                </a:lnTo>
                <a:lnTo>
                  <a:pt x="1489348" y="555867"/>
                </a:lnTo>
                <a:lnTo>
                  <a:pt x="1493050" y="566449"/>
                </a:lnTo>
                <a:lnTo>
                  <a:pt x="1495959" y="577031"/>
                </a:lnTo>
                <a:lnTo>
                  <a:pt x="1498603" y="587613"/>
                </a:lnTo>
                <a:lnTo>
                  <a:pt x="1500719" y="598988"/>
                </a:lnTo>
                <a:lnTo>
                  <a:pt x="1502305" y="610363"/>
                </a:lnTo>
                <a:lnTo>
                  <a:pt x="1503099" y="621739"/>
                </a:lnTo>
                <a:lnTo>
                  <a:pt x="1503363" y="633378"/>
                </a:lnTo>
                <a:lnTo>
                  <a:pt x="1503363" y="635094"/>
                </a:lnTo>
                <a:lnTo>
                  <a:pt x="1950691" y="197947"/>
                </a:lnTo>
                <a:close/>
                <a:moveTo>
                  <a:pt x="2235011" y="0"/>
                </a:moveTo>
                <a:lnTo>
                  <a:pt x="2244532" y="265"/>
                </a:lnTo>
                <a:lnTo>
                  <a:pt x="2254054" y="794"/>
                </a:lnTo>
                <a:lnTo>
                  <a:pt x="2263575" y="2117"/>
                </a:lnTo>
                <a:lnTo>
                  <a:pt x="2272832" y="3440"/>
                </a:lnTo>
                <a:lnTo>
                  <a:pt x="2282354" y="5557"/>
                </a:lnTo>
                <a:lnTo>
                  <a:pt x="2291611" y="7939"/>
                </a:lnTo>
                <a:lnTo>
                  <a:pt x="2300867" y="11115"/>
                </a:lnTo>
                <a:lnTo>
                  <a:pt x="2309860" y="14290"/>
                </a:lnTo>
                <a:lnTo>
                  <a:pt x="2318588" y="18260"/>
                </a:lnTo>
                <a:lnTo>
                  <a:pt x="2327316" y="22229"/>
                </a:lnTo>
                <a:lnTo>
                  <a:pt x="2336044" y="26728"/>
                </a:lnTo>
                <a:lnTo>
                  <a:pt x="2344243" y="32021"/>
                </a:lnTo>
                <a:lnTo>
                  <a:pt x="2352442" y="37578"/>
                </a:lnTo>
                <a:lnTo>
                  <a:pt x="2360376" y="43400"/>
                </a:lnTo>
                <a:lnTo>
                  <a:pt x="2368046" y="50016"/>
                </a:lnTo>
                <a:lnTo>
                  <a:pt x="2375187" y="56897"/>
                </a:lnTo>
                <a:lnTo>
                  <a:pt x="2382328" y="64042"/>
                </a:lnTo>
                <a:lnTo>
                  <a:pt x="2388940" y="71451"/>
                </a:lnTo>
                <a:lnTo>
                  <a:pt x="2395024" y="79126"/>
                </a:lnTo>
                <a:lnTo>
                  <a:pt x="2400842" y="87065"/>
                </a:lnTo>
                <a:lnTo>
                  <a:pt x="2406132" y="95533"/>
                </a:lnTo>
                <a:lnTo>
                  <a:pt x="2410893" y="103737"/>
                </a:lnTo>
                <a:lnTo>
                  <a:pt x="2415124" y="112205"/>
                </a:lnTo>
                <a:lnTo>
                  <a:pt x="2418827" y="120938"/>
                </a:lnTo>
                <a:lnTo>
                  <a:pt x="2422265" y="129671"/>
                </a:lnTo>
                <a:lnTo>
                  <a:pt x="2425175" y="138669"/>
                </a:lnTo>
                <a:lnTo>
                  <a:pt x="2427820" y="147666"/>
                </a:lnTo>
                <a:lnTo>
                  <a:pt x="2429935" y="156928"/>
                </a:lnTo>
                <a:lnTo>
                  <a:pt x="2431522" y="165926"/>
                </a:lnTo>
                <a:lnTo>
                  <a:pt x="2432580" y="175188"/>
                </a:lnTo>
                <a:lnTo>
                  <a:pt x="2433109" y="184450"/>
                </a:lnTo>
                <a:lnTo>
                  <a:pt x="2433638" y="193713"/>
                </a:lnTo>
                <a:lnTo>
                  <a:pt x="2433109" y="203239"/>
                </a:lnTo>
                <a:lnTo>
                  <a:pt x="2432580" y="212502"/>
                </a:lnTo>
                <a:lnTo>
                  <a:pt x="2431522" y="221764"/>
                </a:lnTo>
                <a:lnTo>
                  <a:pt x="2429935" y="231026"/>
                </a:lnTo>
                <a:lnTo>
                  <a:pt x="2427820" y="240024"/>
                </a:lnTo>
                <a:lnTo>
                  <a:pt x="2425175" y="249021"/>
                </a:lnTo>
                <a:lnTo>
                  <a:pt x="2422265" y="258019"/>
                </a:lnTo>
                <a:lnTo>
                  <a:pt x="2418827" y="267016"/>
                </a:lnTo>
                <a:lnTo>
                  <a:pt x="2415124" y="275485"/>
                </a:lnTo>
                <a:lnTo>
                  <a:pt x="2410893" y="283953"/>
                </a:lnTo>
                <a:lnTo>
                  <a:pt x="2406132" y="292157"/>
                </a:lnTo>
                <a:lnTo>
                  <a:pt x="2400842" y="300625"/>
                </a:lnTo>
                <a:lnTo>
                  <a:pt x="2395024" y="308564"/>
                </a:lnTo>
                <a:lnTo>
                  <a:pt x="2388940" y="316238"/>
                </a:lnTo>
                <a:lnTo>
                  <a:pt x="2382328" y="323648"/>
                </a:lnTo>
                <a:lnTo>
                  <a:pt x="2375187" y="330793"/>
                </a:lnTo>
                <a:lnTo>
                  <a:pt x="2295842" y="408596"/>
                </a:lnTo>
                <a:lnTo>
                  <a:pt x="2015490" y="134434"/>
                </a:lnTo>
                <a:lnTo>
                  <a:pt x="2095099" y="56897"/>
                </a:lnTo>
                <a:lnTo>
                  <a:pt x="2102505" y="50016"/>
                </a:lnTo>
                <a:lnTo>
                  <a:pt x="2110175" y="43400"/>
                </a:lnTo>
                <a:lnTo>
                  <a:pt x="2117845" y="37578"/>
                </a:lnTo>
                <a:lnTo>
                  <a:pt x="2126044" y="32021"/>
                </a:lnTo>
                <a:lnTo>
                  <a:pt x="2134507" y="26728"/>
                </a:lnTo>
                <a:lnTo>
                  <a:pt x="2142971" y="22229"/>
                </a:lnTo>
                <a:lnTo>
                  <a:pt x="2151963" y="18260"/>
                </a:lnTo>
                <a:lnTo>
                  <a:pt x="2160427" y="14290"/>
                </a:lnTo>
                <a:lnTo>
                  <a:pt x="2169684" y="11115"/>
                </a:lnTo>
                <a:lnTo>
                  <a:pt x="2178676" y="7939"/>
                </a:lnTo>
                <a:lnTo>
                  <a:pt x="2187933" y="5557"/>
                </a:lnTo>
                <a:lnTo>
                  <a:pt x="2197454" y="3440"/>
                </a:lnTo>
                <a:lnTo>
                  <a:pt x="2206447" y="2117"/>
                </a:lnTo>
                <a:lnTo>
                  <a:pt x="2215968" y="794"/>
                </a:lnTo>
                <a:lnTo>
                  <a:pt x="2225490" y="265"/>
                </a:lnTo>
                <a:lnTo>
                  <a:pt x="2235011" y="0"/>
                </a:lnTo>
                <a:close/>
              </a:path>
            </a:pathLst>
          </a:custGeom>
          <a:solidFill>
            <a:srgbClr val="996600"/>
          </a:solidFill>
          <a:ln>
            <a:noFill/>
          </a:ln>
        </p:spPr>
        <p:txBody>
          <a:bodyPr lIns="91376" tIns="45687" rIns="91376" bIns="45687"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mn-lt"/>
              <a:ea typeface="+mn-ea"/>
            </a:endParaRPr>
          </a:p>
        </p:txBody>
      </p:sp>
      <p:sp>
        <p:nvSpPr>
          <p:cNvPr id="45" name="MH_Desc_1"/>
          <p:cNvSpPr/>
          <p:nvPr>
            <p:custDataLst>
              <p:tags r:id="rId4"/>
            </p:custDataLst>
          </p:nvPr>
        </p:nvSpPr>
        <p:spPr>
          <a:xfrm>
            <a:off x="2646022" y="3421906"/>
            <a:ext cx="3559019" cy="489855"/>
          </a:xfrm>
          <a:prstGeom prst="rect">
            <a:avLst/>
          </a:prstGeom>
          <a:noFill/>
          <a:ln w="3175">
            <a:noFill/>
          </a:ln>
        </p:spPr>
        <p:txBody>
          <a:bodyPr lIns="89936" tIns="46768" rIns="89936" bIns="46768">
            <a:normAutofit/>
          </a:bodyPr>
          <a:lstStyle/>
          <a:p>
            <a:pPr algn="just">
              <a:defRPr/>
            </a:pPr>
            <a:r>
              <a:rPr lang="zh-CN" altLang="en-US" sz="1200" b="1" dirty="0">
                <a:solidFill>
                  <a:schemeClr val="tx2">
                    <a:lumMod val="50000"/>
                  </a:schemeClr>
                </a:solidFill>
                <a:latin typeface="微软雅黑" panose="020B0503020204020204" charset="-122"/>
                <a:ea typeface="微软雅黑" panose="020B0503020204020204" charset="-122"/>
              </a:rPr>
              <a:t>用户登录</a:t>
            </a:r>
          </a:p>
        </p:txBody>
      </p:sp>
      <p:sp>
        <p:nvSpPr>
          <p:cNvPr id="46" name="MH_Other_17"/>
          <p:cNvSpPr/>
          <p:nvPr>
            <p:custDataLst>
              <p:tags r:id="rId5"/>
            </p:custDataLst>
          </p:nvPr>
        </p:nvSpPr>
        <p:spPr bwMode="auto">
          <a:xfrm>
            <a:off x="2363968" y="3496792"/>
            <a:ext cx="282052" cy="251404"/>
          </a:xfrm>
          <a:custGeom>
            <a:avLst/>
            <a:gdLst>
              <a:gd name="T0" fmla="*/ 979217 w 2433638"/>
              <a:gd name="T1" fmla="*/ 1098870 h 2124076"/>
              <a:gd name="T2" fmla="*/ 173881 w 2433638"/>
              <a:gd name="T3" fmla="*/ 432901 h 2124076"/>
              <a:gd name="T4" fmla="*/ 155458 w 2433638"/>
              <a:gd name="T5" fmla="*/ 437460 h 2124076"/>
              <a:gd name="T6" fmla="*/ 139312 w 2433638"/>
              <a:gd name="T7" fmla="*/ 446991 h 2124076"/>
              <a:gd name="T8" fmla="*/ 126684 w 2433638"/>
              <a:gd name="T9" fmla="*/ 460667 h 2124076"/>
              <a:gd name="T10" fmla="*/ 118611 w 2433638"/>
              <a:gd name="T11" fmla="*/ 477036 h 2124076"/>
              <a:gd name="T12" fmla="*/ 115713 w 2433638"/>
              <a:gd name="T13" fmla="*/ 496099 h 2124076"/>
              <a:gd name="T14" fmla="*/ 117576 w 2433638"/>
              <a:gd name="T15" fmla="*/ 1502909 h 2124076"/>
              <a:gd name="T16" fmla="*/ 125029 w 2433638"/>
              <a:gd name="T17" fmla="*/ 1520107 h 2124076"/>
              <a:gd name="T18" fmla="*/ 137035 w 2433638"/>
              <a:gd name="T19" fmla="*/ 1534197 h 2124076"/>
              <a:gd name="T20" fmla="*/ 152560 w 2433638"/>
              <a:gd name="T21" fmla="*/ 1544350 h 2124076"/>
              <a:gd name="T22" fmla="*/ 170776 w 2433638"/>
              <a:gd name="T23" fmla="*/ 1549944 h 2124076"/>
              <a:gd name="T24" fmla="*/ 1002920 w 2433638"/>
              <a:gd name="T25" fmla="*/ 1550566 h 2124076"/>
              <a:gd name="T26" fmla="*/ 1021550 w 2433638"/>
              <a:gd name="T27" fmla="*/ 1545800 h 2124076"/>
              <a:gd name="T28" fmla="*/ 1037696 w 2433638"/>
              <a:gd name="T29" fmla="*/ 1536269 h 2124076"/>
              <a:gd name="T30" fmla="*/ 1050116 w 2433638"/>
              <a:gd name="T31" fmla="*/ 1522800 h 2124076"/>
              <a:gd name="T32" fmla="*/ 1058396 w 2433638"/>
              <a:gd name="T33" fmla="*/ 1506017 h 2124076"/>
              <a:gd name="T34" fmla="*/ 1061294 w 2433638"/>
              <a:gd name="T35" fmla="*/ 1487161 h 2124076"/>
              <a:gd name="T36" fmla="*/ 1061087 w 2433638"/>
              <a:gd name="T37" fmla="*/ 492784 h 2124076"/>
              <a:gd name="T38" fmla="*/ 1057361 w 2433638"/>
              <a:gd name="T39" fmla="*/ 474342 h 2124076"/>
              <a:gd name="T40" fmla="*/ 1048253 w 2433638"/>
              <a:gd name="T41" fmla="*/ 457973 h 2124076"/>
              <a:gd name="T42" fmla="*/ 1035212 w 2433638"/>
              <a:gd name="T43" fmla="*/ 445126 h 2124076"/>
              <a:gd name="T44" fmla="*/ 1018859 w 2433638"/>
              <a:gd name="T45" fmla="*/ 436424 h 2124076"/>
              <a:gd name="T46" fmla="*/ 999608 w 2433638"/>
              <a:gd name="T47" fmla="*/ 432694 h 2124076"/>
              <a:gd name="T48" fmla="*/ 1176801 w 2433638"/>
              <a:gd name="T49" fmla="*/ 1487161 h 2124076"/>
              <a:gd name="T50" fmla="*/ 1168728 w 2433638"/>
              <a:gd name="T51" fmla="*/ 1539792 h 2124076"/>
              <a:gd name="T52" fmla="*/ 1145957 w 2433638"/>
              <a:gd name="T53" fmla="*/ 1585998 h 2124076"/>
              <a:gd name="T54" fmla="*/ 1111182 w 2433638"/>
              <a:gd name="T55" fmla="*/ 1623502 h 2124076"/>
              <a:gd name="T56" fmla="*/ 1066469 w 2433638"/>
              <a:gd name="T57" fmla="*/ 1649818 h 2124076"/>
              <a:gd name="T58" fmla="*/ 1014719 w 2433638"/>
              <a:gd name="T59" fmla="*/ 1662871 h 2124076"/>
              <a:gd name="T60" fmla="*/ 153180 w 2433638"/>
              <a:gd name="T61" fmla="*/ 1661628 h 2124076"/>
              <a:gd name="T62" fmla="*/ 102466 w 2433638"/>
              <a:gd name="T63" fmla="*/ 1646295 h 2124076"/>
              <a:gd name="T64" fmla="*/ 59409 w 2433638"/>
              <a:gd name="T65" fmla="*/ 1617908 h 2124076"/>
              <a:gd name="T66" fmla="*/ 26289 w 2433638"/>
              <a:gd name="T67" fmla="*/ 1578746 h 2124076"/>
              <a:gd name="T68" fmla="*/ 6003 w 2433638"/>
              <a:gd name="T69" fmla="*/ 1531296 h 2124076"/>
              <a:gd name="T70" fmla="*/ 0 w 2433638"/>
              <a:gd name="T71" fmla="*/ 496099 h 2124076"/>
              <a:gd name="T72" fmla="*/ 8280 w 2433638"/>
              <a:gd name="T73" fmla="*/ 443676 h 2124076"/>
              <a:gd name="T74" fmla="*/ 31050 w 2433638"/>
              <a:gd name="T75" fmla="*/ 397469 h 2124076"/>
              <a:gd name="T76" fmla="*/ 66033 w 2433638"/>
              <a:gd name="T77" fmla="*/ 359965 h 2124076"/>
              <a:gd name="T78" fmla="*/ 110331 w 2433638"/>
              <a:gd name="T79" fmla="*/ 333442 h 2124076"/>
              <a:gd name="T80" fmla="*/ 162081 w 2433638"/>
              <a:gd name="T81" fmla="*/ 320596 h 2124076"/>
              <a:gd name="T82" fmla="*/ 1023827 w 2433638"/>
              <a:gd name="T83" fmla="*/ 321425 h 2124076"/>
              <a:gd name="T84" fmla="*/ 1074749 w 2433638"/>
              <a:gd name="T85" fmla="*/ 336966 h 2124076"/>
              <a:gd name="T86" fmla="*/ 1117806 w 2433638"/>
              <a:gd name="T87" fmla="*/ 365352 h 2124076"/>
              <a:gd name="T88" fmla="*/ 1150512 w 2433638"/>
              <a:gd name="T89" fmla="*/ 404514 h 2124076"/>
              <a:gd name="T90" fmla="*/ 1171005 w 2433638"/>
              <a:gd name="T91" fmla="*/ 451964 h 2124076"/>
              <a:gd name="T92" fmla="*/ 1176801 w 2433638"/>
              <a:gd name="T93" fmla="*/ 497443 h 2124076"/>
              <a:gd name="T94" fmla="*/ 1779124 w 2433638"/>
              <a:gd name="T95" fmla="*/ 2694 h 2124076"/>
              <a:gd name="T96" fmla="*/ 1821773 w 2433638"/>
              <a:gd name="T97" fmla="*/ 17411 h 2124076"/>
              <a:gd name="T98" fmla="*/ 1859246 w 2433638"/>
              <a:gd name="T99" fmla="*/ 44565 h 2124076"/>
              <a:gd name="T100" fmla="*/ 1887196 w 2433638"/>
              <a:gd name="T101" fmla="*/ 81253 h 2124076"/>
              <a:gd name="T102" fmla="*/ 1902101 w 2433638"/>
              <a:gd name="T103" fmla="*/ 122915 h 2124076"/>
              <a:gd name="T104" fmla="*/ 1904172 w 2433638"/>
              <a:gd name="T105" fmla="*/ 166444 h 2124076"/>
              <a:gd name="T106" fmla="*/ 1893406 w 2433638"/>
              <a:gd name="T107" fmla="*/ 209142 h 2124076"/>
              <a:gd name="T108" fmla="*/ 1870011 w 2433638"/>
              <a:gd name="T109" fmla="*/ 247696 h 2124076"/>
              <a:gd name="T110" fmla="*/ 1645796 w 2433638"/>
              <a:gd name="T111" fmla="*/ 39175 h 2124076"/>
              <a:gd name="T112" fmla="*/ 1684511 w 2433638"/>
              <a:gd name="T113" fmla="*/ 14302 h 2124076"/>
              <a:gd name="T114" fmla="*/ 1727160 w 2433638"/>
              <a:gd name="T115" fmla="*/ 1658 h 21240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433638" h="2124076">
                <a:moveTo>
                  <a:pt x="713371" y="1577975"/>
                </a:moveTo>
                <a:lnTo>
                  <a:pt x="804863" y="1667192"/>
                </a:lnTo>
                <a:lnTo>
                  <a:pt x="574675" y="1801813"/>
                </a:lnTo>
                <a:lnTo>
                  <a:pt x="713371" y="1577975"/>
                </a:lnTo>
                <a:close/>
                <a:moveTo>
                  <a:pt x="994071" y="1152525"/>
                </a:moveTo>
                <a:lnTo>
                  <a:pt x="1250950" y="1402947"/>
                </a:lnTo>
                <a:lnTo>
                  <a:pt x="852445" y="1631950"/>
                </a:lnTo>
                <a:lnTo>
                  <a:pt x="757237" y="1538868"/>
                </a:lnTo>
                <a:lnTo>
                  <a:pt x="994071" y="1152525"/>
                </a:lnTo>
                <a:close/>
                <a:moveTo>
                  <a:pt x="230859" y="552164"/>
                </a:moveTo>
                <a:lnTo>
                  <a:pt x="226364" y="552428"/>
                </a:lnTo>
                <a:lnTo>
                  <a:pt x="222133" y="552693"/>
                </a:lnTo>
                <a:lnTo>
                  <a:pt x="218166" y="553222"/>
                </a:lnTo>
                <a:lnTo>
                  <a:pt x="213935" y="553751"/>
                </a:lnTo>
                <a:lnTo>
                  <a:pt x="209968" y="554809"/>
                </a:lnTo>
                <a:lnTo>
                  <a:pt x="206266" y="555867"/>
                </a:lnTo>
                <a:lnTo>
                  <a:pt x="202299" y="557190"/>
                </a:lnTo>
                <a:lnTo>
                  <a:pt x="198597" y="558513"/>
                </a:lnTo>
                <a:lnTo>
                  <a:pt x="194895" y="560100"/>
                </a:lnTo>
                <a:lnTo>
                  <a:pt x="191457" y="561952"/>
                </a:lnTo>
                <a:lnTo>
                  <a:pt x="187755" y="564068"/>
                </a:lnTo>
                <a:lnTo>
                  <a:pt x="184582" y="565920"/>
                </a:lnTo>
                <a:lnTo>
                  <a:pt x="181144" y="568301"/>
                </a:lnTo>
                <a:lnTo>
                  <a:pt x="177971" y="570682"/>
                </a:lnTo>
                <a:lnTo>
                  <a:pt x="175062" y="573063"/>
                </a:lnTo>
                <a:lnTo>
                  <a:pt x="171888" y="575708"/>
                </a:lnTo>
                <a:lnTo>
                  <a:pt x="169244" y="578883"/>
                </a:lnTo>
                <a:lnTo>
                  <a:pt x="166599" y="581793"/>
                </a:lnTo>
                <a:lnTo>
                  <a:pt x="164219" y="584703"/>
                </a:lnTo>
                <a:lnTo>
                  <a:pt x="161839" y="588142"/>
                </a:lnTo>
                <a:lnTo>
                  <a:pt x="159724" y="591316"/>
                </a:lnTo>
                <a:lnTo>
                  <a:pt x="157608" y="594491"/>
                </a:lnTo>
                <a:lnTo>
                  <a:pt x="156022" y="598194"/>
                </a:lnTo>
                <a:lnTo>
                  <a:pt x="154435" y="601633"/>
                </a:lnTo>
                <a:lnTo>
                  <a:pt x="152848" y="605601"/>
                </a:lnTo>
                <a:lnTo>
                  <a:pt x="151526" y="609041"/>
                </a:lnTo>
                <a:lnTo>
                  <a:pt x="150204" y="613009"/>
                </a:lnTo>
                <a:lnTo>
                  <a:pt x="149411" y="616977"/>
                </a:lnTo>
                <a:lnTo>
                  <a:pt x="148882" y="620945"/>
                </a:lnTo>
                <a:lnTo>
                  <a:pt x="148088" y="624913"/>
                </a:lnTo>
                <a:lnTo>
                  <a:pt x="147824" y="629146"/>
                </a:lnTo>
                <a:lnTo>
                  <a:pt x="147824" y="633378"/>
                </a:lnTo>
                <a:lnTo>
                  <a:pt x="147824" y="1898686"/>
                </a:lnTo>
                <a:lnTo>
                  <a:pt x="147824" y="1902918"/>
                </a:lnTo>
                <a:lnTo>
                  <a:pt x="148088" y="1906887"/>
                </a:lnTo>
                <a:lnTo>
                  <a:pt x="148882" y="1911119"/>
                </a:lnTo>
                <a:lnTo>
                  <a:pt x="149411" y="1915087"/>
                </a:lnTo>
                <a:lnTo>
                  <a:pt x="150204" y="1918791"/>
                </a:lnTo>
                <a:lnTo>
                  <a:pt x="151526" y="1922759"/>
                </a:lnTo>
                <a:lnTo>
                  <a:pt x="152848" y="1926463"/>
                </a:lnTo>
                <a:lnTo>
                  <a:pt x="154435" y="1930166"/>
                </a:lnTo>
                <a:lnTo>
                  <a:pt x="156022" y="1933605"/>
                </a:lnTo>
                <a:lnTo>
                  <a:pt x="157608" y="1937309"/>
                </a:lnTo>
                <a:lnTo>
                  <a:pt x="159724" y="1940748"/>
                </a:lnTo>
                <a:lnTo>
                  <a:pt x="161839" y="1944187"/>
                </a:lnTo>
                <a:lnTo>
                  <a:pt x="164219" y="1947097"/>
                </a:lnTo>
                <a:lnTo>
                  <a:pt x="166599" y="1950272"/>
                </a:lnTo>
                <a:lnTo>
                  <a:pt x="169244" y="1953446"/>
                </a:lnTo>
                <a:lnTo>
                  <a:pt x="171888" y="1956091"/>
                </a:lnTo>
                <a:lnTo>
                  <a:pt x="175062" y="1958737"/>
                </a:lnTo>
                <a:lnTo>
                  <a:pt x="177971" y="1961382"/>
                </a:lnTo>
                <a:lnTo>
                  <a:pt x="181144" y="1963763"/>
                </a:lnTo>
                <a:lnTo>
                  <a:pt x="184582" y="1965880"/>
                </a:lnTo>
                <a:lnTo>
                  <a:pt x="187755" y="1967996"/>
                </a:lnTo>
                <a:lnTo>
                  <a:pt x="191457" y="1970112"/>
                </a:lnTo>
                <a:lnTo>
                  <a:pt x="194895" y="1971700"/>
                </a:lnTo>
                <a:lnTo>
                  <a:pt x="198597" y="1973551"/>
                </a:lnTo>
                <a:lnTo>
                  <a:pt x="202299" y="1974874"/>
                </a:lnTo>
                <a:lnTo>
                  <a:pt x="206266" y="1976197"/>
                </a:lnTo>
                <a:lnTo>
                  <a:pt x="209968" y="1977255"/>
                </a:lnTo>
                <a:lnTo>
                  <a:pt x="213935" y="1978049"/>
                </a:lnTo>
                <a:lnTo>
                  <a:pt x="218166" y="1978842"/>
                </a:lnTo>
                <a:lnTo>
                  <a:pt x="222133" y="1979636"/>
                </a:lnTo>
                <a:lnTo>
                  <a:pt x="226364" y="1979900"/>
                </a:lnTo>
                <a:lnTo>
                  <a:pt x="230859" y="1979900"/>
                </a:lnTo>
                <a:lnTo>
                  <a:pt x="1273033" y="1979900"/>
                </a:lnTo>
                <a:lnTo>
                  <a:pt x="1276999" y="1979900"/>
                </a:lnTo>
                <a:lnTo>
                  <a:pt x="1281230" y="1979636"/>
                </a:lnTo>
                <a:lnTo>
                  <a:pt x="1285461" y="1978842"/>
                </a:lnTo>
                <a:lnTo>
                  <a:pt x="1289693" y="1978049"/>
                </a:lnTo>
                <a:lnTo>
                  <a:pt x="1293395" y="1977255"/>
                </a:lnTo>
                <a:lnTo>
                  <a:pt x="1297626" y="1976197"/>
                </a:lnTo>
                <a:lnTo>
                  <a:pt x="1301593" y="1974874"/>
                </a:lnTo>
                <a:lnTo>
                  <a:pt x="1305030" y="1973551"/>
                </a:lnTo>
                <a:lnTo>
                  <a:pt x="1308997" y="1971700"/>
                </a:lnTo>
                <a:lnTo>
                  <a:pt x="1312435" y="1970112"/>
                </a:lnTo>
                <a:lnTo>
                  <a:pt x="1315873" y="1967996"/>
                </a:lnTo>
                <a:lnTo>
                  <a:pt x="1319310" y="1965880"/>
                </a:lnTo>
                <a:lnTo>
                  <a:pt x="1322484" y="1963763"/>
                </a:lnTo>
                <a:lnTo>
                  <a:pt x="1325657" y="1961382"/>
                </a:lnTo>
                <a:lnTo>
                  <a:pt x="1328566" y="1958737"/>
                </a:lnTo>
                <a:lnTo>
                  <a:pt x="1331475" y="1956091"/>
                </a:lnTo>
                <a:lnTo>
                  <a:pt x="1334119" y="1953446"/>
                </a:lnTo>
                <a:lnTo>
                  <a:pt x="1336764" y="1950272"/>
                </a:lnTo>
                <a:lnTo>
                  <a:pt x="1339144" y="1947097"/>
                </a:lnTo>
                <a:lnTo>
                  <a:pt x="1341524" y="1944187"/>
                </a:lnTo>
                <a:lnTo>
                  <a:pt x="1343639" y="1940748"/>
                </a:lnTo>
                <a:lnTo>
                  <a:pt x="1345755" y="1937309"/>
                </a:lnTo>
                <a:lnTo>
                  <a:pt x="1347606" y="1933605"/>
                </a:lnTo>
                <a:lnTo>
                  <a:pt x="1349457" y="1930166"/>
                </a:lnTo>
                <a:lnTo>
                  <a:pt x="1350779" y="1926463"/>
                </a:lnTo>
                <a:lnTo>
                  <a:pt x="1352101" y="1922759"/>
                </a:lnTo>
                <a:lnTo>
                  <a:pt x="1353159" y="1918791"/>
                </a:lnTo>
                <a:lnTo>
                  <a:pt x="1354217" y="1915087"/>
                </a:lnTo>
                <a:lnTo>
                  <a:pt x="1354746" y="1911119"/>
                </a:lnTo>
                <a:lnTo>
                  <a:pt x="1355275" y="1906887"/>
                </a:lnTo>
                <a:lnTo>
                  <a:pt x="1355539" y="1902918"/>
                </a:lnTo>
                <a:lnTo>
                  <a:pt x="1355804" y="1898686"/>
                </a:lnTo>
                <a:lnTo>
                  <a:pt x="1355804" y="1327749"/>
                </a:lnTo>
                <a:lnTo>
                  <a:pt x="1312492" y="1370013"/>
                </a:lnTo>
                <a:lnTo>
                  <a:pt x="1031875" y="1095852"/>
                </a:lnTo>
                <a:lnTo>
                  <a:pt x="1355804" y="779295"/>
                </a:lnTo>
                <a:lnTo>
                  <a:pt x="1355804" y="633378"/>
                </a:lnTo>
                <a:lnTo>
                  <a:pt x="1355539" y="629146"/>
                </a:lnTo>
                <a:lnTo>
                  <a:pt x="1355275" y="624913"/>
                </a:lnTo>
                <a:lnTo>
                  <a:pt x="1354746" y="620945"/>
                </a:lnTo>
                <a:lnTo>
                  <a:pt x="1354217" y="616977"/>
                </a:lnTo>
                <a:lnTo>
                  <a:pt x="1353159" y="613009"/>
                </a:lnTo>
                <a:lnTo>
                  <a:pt x="1352101" y="609041"/>
                </a:lnTo>
                <a:lnTo>
                  <a:pt x="1350779" y="605601"/>
                </a:lnTo>
                <a:lnTo>
                  <a:pt x="1349457" y="601633"/>
                </a:lnTo>
                <a:lnTo>
                  <a:pt x="1347606" y="598194"/>
                </a:lnTo>
                <a:lnTo>
                  <a:pt x="1345755" y="594491"/>
                </a:lnTo>
                <a:lnTo>
                  <a:pt x="1343639" y="591316"/>
                </a:lnTo>
                <a:lnTo>
                  <a:pt x="1341524" y="588142"/>
                </a:lnTo>
                <a:lnTo>
                  <a:pt x="1339144" y="584703"/>
                </a:lnTo>
                <a:lnTo>
                  <a:pt x="1336764" y="581793"/>
                </a:lnTo>
                <a:lnTo>
                  <a:pt x="1334119" y="578883"/>
                </a:lnTo>
                <a:lnTo>
                  <a:pt x="1331475" y="575708"/>
                </a:lnTo>
                <a:lnTo>
                  <a:pt x="1328566" y="573063"/>
                </a:lnTo>
                <a:lnTo>
                  <a:pt x="1325657" y="570682"/>
                </a:lnTo>
                <a:lnTo>
                  <a:pt x="1322484" y="568301"/>
                </a:lnTo>
                <a:lnTo>
                  <a:pt x="1319310" y="565920"/>
                </a:lnTo>
                <a:lnTo>
                  <a:pt x="1315873" y="564068"/>
                </a:lnTo>
                <a:lnTo>
                  <a:pt x="1312435" y="561952"/>
                </a:lnTo>
                <a:lnTo>
                  <a:pt x="1308997" y="560100"/>
                </a:lnTo>
                <a:lnTo>
                  <a:pt x="1305030" y="558513"/>
                </a:lnTo>
                <a:lnTo>
                  <a:pt x="1301593" y="557190"/>
                </a:lnTo>
                <a:lnTo>
                  <a:pt x="1297626" y="555867"/>
                </a:lnTo>
                <a:lnTo>
                  <a:pt x="1293395" y="554809"/>
                </a:lnTo>
                <a:lnTo>
                  <a:pt x="1289693" y="553751"/>
                </a:lnTo>
                <a:lnTo>
                  <a:pt x="1285461" y="553222"/>
                </a:lnTo>
                <a:lnTo>
                  <a:pt x="1281230" y="552693"/>
                </a:lnTo>
                <a:lnTo>
                  <a:pt x="1276999" y="552428"/>
                </a:lnTo>
                <a:lnTo>
                  <a:pt x="1273033" y="552164"/>
                </a:lnTo>
                <a:lnTo>
                  <a:pt x="230859" y="552164"/>
                </a:lnTo>
                <a:close/>
                <a:moveTo>
                  <a:pt x="1950691" y="197947"/>
                </a:moveTo>
                <a:lnTo>
                  <a:pt x="2231837" y="472902"/>
                </a:lnTo>
                <a:lnTo>
                  <a:pt x="1503363" y="1183758"/>
                </a:lnTo>
                <a:lnTo>
                  <a:pt x="1503363" y="1898686"/>
                </a:lnTo>
                <a:lnTo>
                  <a:pt x="1503099" y="1910326"/>
                </a:lnTo>
                <a:lnTo>
                  <a:pt x="1502305" y="1921701"/>
                </a:lnTo>
                <a:lnTo>
                  <a:pt x="1500719" y="1933076"/>
                </a:lnTo>
                <a:lnTo>
                  <a:pt x="1498603" y="1944187"/>
                </a:lnTo>
                <a:lnTo>
                  <a:pt x="1495959" y="1955033"/>
                </a:lnTo>
                <a:lnTo>
                  <a:pt x="1493050" y="1965880"/>
                </a:lnTo>
                <a:lnTo>
                  <a:pt x="1489348" y="1976197"/>
                </a:lnTo>
                <a:lnTo>
                  <a:pt x="1485381" y="1986249"/>
                </a:lnTo>
                <a:lnTo>
                  <a:pt x="1480621" y="1996567"/>
                </a:lnTo>
                <a:lnTo>
                  <a:pt x="1475332" y="2006090"/>
                </a:lnTo>
                <a:lnTo>
                  <a:pt x="1469779" y="2015614"/>
                </a:lnTo>
                <a:lnTo>
                  <a:pt x="1463961" y="2024873"/>
                </a:lnTo>
                <a:lnTo>
                  <a:pt x="1457614" y="2033338"/>
                </a:lnTo>
                <a:lnTo>
                  <a:pt x="1450739" y="2042068"/>
                </a:lnTo>
                <a:lnTo>
                  <a:pt x="1443334" y="2050004"/>
                </a:lnTo>
                <a:lnTo>
                  <a:pt x="1435930" y="2057940"/>
                </a:lnTo>
                <a:lnTo>
                  <a:pt x="1427997" y="2065612"/>
                </a:lnTo>
                <a:lnTo>
                  <a:pt x="1419535" y="2072755"/>
                </a:lnTo>
                <a:lnTo>
                  <a:pt x="1410543" y="2079104"/>
                </a:lnTo>
                <a:lnTo>
                  <a:pt x="1401817" y="2085453"/>
                </a:lnTo>
                <a:lnTo>
                  <a:pt x="1392561" y="2091273"/>
                </a:lnTo>
                <a:lnTo>
                  <a:pt x="1382777" y="2096828"/>
                </a:lnTo>
                <a:lnTo>
                  <a:pt x="1372992" y="2101855"/>
                </a:lnTo>
                <a:lnTo>
                  <a:pt x="1362415" y="2106352"/>
                </a:lnTo>
                <a:lnTo>
                  <a:pt x="1352101" y="2110320"/>
                </a:lnTo>
                <a:lnTo>
                  <a:pt x="1341259" y="2114024"/>
                </a:lnTo>
                <a:lnTo>
                  <a:pt x="1330417" y="2116934"/>
                </a:lnTo>
                <a:lnTo>
                  <a:pt x="1319310" y="2119314"/>
                </a:lnTo>
                <a:lnTo>
                  <a:pt x="1307939" y="2121431"/>
                </a:lnTo>
                <a:lnTo>
                  <a:pt x="1296304" y="2123018"/>
                </a:lnTo>
                <a:lnTo>
                  <a:pt x="1284933" y="2123812"/>
                </a:lnTo>
                <a:lnTo>
                  <a:pt x="1273033" y="2124076"/>
                </a:lnTo>
                <a:lnTo>
                  <a:pt x="230859" y="2124076"/>
                </a:lnTo>
                <a:lnTo>
                  <a:pt x="218959" y="2123812"/>
                </a:lnTo>
                <a:lnTo>
                  <a:pt x="207059" y="2123018"/>
                </a:lnTo>
                <a:lnTo>
                  <a:pt x="195688" y="2121431"/>
                </a:lnTo>
                <a:lnTo>
                  <a:pt x="184582" y="2119314"/>
                </a:lnTo>
                <a:lnTo>
                  <a:pt x="173211" y="2116934"/>
                </a:lnTo>
                <a:lnTo>
                  <a:pt x="162104" y="2114024"/>
                </a:lnTo>
                <a:lnTo>
                  <a:pt x="151526" y="2110320"/>
                </a:lnTo>
                <a:lnTo>
                  <a:pt x="140948" y="2106352"/>
                </a:lnTo>
                <a:lnTo>
                  <a:pt x="130900" y="2101855"/>
                </a:lnTo>
                <a:lnTo>
                  <a:pt x="120851" y="2096828"/>
                </a:lnTo>
                <a:lnTo>
                  <a:pt x="111331" y="2091273"/>
                </a:lnTo>
                <a:lnTo>
                  <a:pt x="101811" y="2085453"/>
                </a:lnTo>
                <a:lnTo>
                  <a:pt x="92820" y="2079104"/>
                </a:lnTo>
                <a:lnTo>
                  <a:pt x="84357" y="2072755"/>
                </a:lnTo>
                <a:lnTo>
                  <a:pt x="75895" y="2065612"/>
                </a:lnTo>
                <a:lnTo>
                  <a:pt x="67962" y="2057940"/>
                </a:lnTo>
                <a:lnTo>
                  <a:pt x="60293" y="2050004"/>
                </a:lnTo>
                <a:lnTo>
                  <a:pt x="53153" y="2042068"/>
                </a:lnTo>
                <a:lnTo>
                  <a:pt x="46278" y="2033338"/>
                </a:lnTo>
                <a:lnTo>
                  <a:pt x="39666" y="2024873"/>
                </a:lnTo>
                <a:lnTo>
                  <a:pt x="33584" y="2015614"/>
                </a:lnTo>
                <a:lnTo>
                  <a:pt x="28031" y="2006090"/>
                </a:lnTo>
                <a:lnTo>
                  <a:pt x="23006" y="1996567"/>
                </a:lnTo>
                <a:lnTo>
                  <a:pt x="18511" y="1986249"/>
                </a:lnTo>
                <a:lnTo>
                  <a:pt x="14280" y="1976197"/>
                </a:lnTo>
                <a:lnTo>
                  <a:pt x="10578" y="1965880"/>
                </a:lnTo>
                <a:lnTo>
                  <a:pt x="7669" y="1955033"/>
                </a:lnTo>
                <a:lnTo>
                  <a:pt x="4760" y="1944187"/>
                </a:lnTo>
                <a:lnTo>
                  <a:pt x="2909" y="1933076"/>
                </a:lnTo>
                <a:lnTo>
                  <a:pt x="1322" y="1921701"/>
                </a:lnTo>
                <a:lnTo>
                  <a:pt x="529" y="1910326"/>
                </a:lnTo>
                <a:lnTo>
                  <a:pt x="0" y="1898686"/>
                </a:lnTo>
                <a:lnTo>
                  <a:pt x="0" y="633378"/>
                </a:lnTo>
                <a:lnTo>
                  <a:pt x="529" y="621739"/>
                </a:lnTo>
                <a:lnTo>
                  <a:pt x="1322" y="610363"/>
                </a:lnTo>
                <a:lnTo>
                  <a:pt x="2909" y="598988"/>
                </a:lnTo>
                <a:lnTo>
                  <a:pt x="4760" y="587613"/>
                </a:lnTo>
                <a:lnTo>
                  <a:pt x="7669" y="577031"/>
                </a:lnTo>
                <a:lnTo>
                  <a:pt x="10578" y="566449"/>
                </a:lnTo>
                <a:lnTo>
                  <a:pt x="14280" y="555867"/>
                </a:lnTo>
                <a:lnTo>
                  <a:pt x="18511" y="545550"/>
                </a:lnTo>
                <a:lnTo>
                  <a:pt x="23006" y="535762"/>
                </a:lnTo>
                <a:lnTo>
                  <a:pt x="28031" y="525974"/>
                </a:lnTo>
                <a:lnTo>
                  <a:pt x="33584" y="516451"/>
                </a:lnTo>
                <a:lnTo>
                  <a:pt x="39666" y="507456"/>
                </a:lnTo>
                <a:lnTo>
                  <a:pt x="46278" y="498462"/>
                </a:lnTo>
                <a:lnTo>
                  <a:pt x="53153" y="489996"/>
                </a:lnTo>
                <a:lnTo>
                  <a:pt x="60293" y="481795"/>
                </a:lnTo>
                <a:lnTo>
                  <a:pt x="67962" y="474124"/>
                </a:lnTo>
                <a:lnTo>
                  <a:pt x="75895" y="466717"/>
                </a:lnTo>
                <a:lnTo>
                  <a:pt x="84357" y="459574"/>
                </a:lnTo>
                <a:lnTo>
                  <a:pt x="92820" y="452696"/>
                </a:lnTo>
                <a:lnTo>
                  <a:pt x="101811" y="446347"/>
                </a:lnTo>
                <a:lnTo>
                  <a:pt x="111331" y="440527"/>
                </a:lnTo>
                <a:lnTo>
                  <a:pt x="120851" y="435236"/>
                </a:lnTo>
                <a:lnTo>
                  <a:pt x="130900" y="430474"/>
                </a:lnTo>
                <a:lnTo>
                  <a:pt x="140948" y="425712"/>
                </a:lnTo>
                <a:lnTo>
                  <a:pt x="151526" y="421744"/>
                </a:lnTo>
                <a:lnTo>
                  <a:pt x="162104" y="418305"/>
                </a:lnTo>
                <a:lnTo>
                  <a:pt x="173211" y="415131"/>
                </a:lnTo>
                <a:lnTo>
                  <a:pt x="184582" y="412485"/>
                </a:lnTo>
                <a:lnTo>
                  <a:pt x="195688" y="410634"/>
                </a:lnTo>
                <a:lnTo>
                  <a:pt x="207059" y="409311"/>
                </a:lnTo>
                <a:lnTo>
                  <a:pt x="218959" y="408253"/>
                </a:lnTo>
                <a:lnTo>
                  <a:pt x="230859" y="407988"/>
                </a:lnTo>
                <a:lnTo>
                  <a:pt x="1273033" y="407988"/>
                </a:lnTo>
                <a:lnTo>
                  <a:pt x="1284933" y="408253"/>
                </a:lnTo>
                <a:lnTo>
                  <a:pt x="1296304" y="409311"/>
                </a:lnTo>
                <a:lnTo>
                  <a:pt x="1307939" y="410369"/>
                </a:lnTo>
                <a:lnTo>
                  <a:pt x="1319310" y="412485"/>
                </a:lnTo>
                <a:lnTo>
                  <a:pt x="1330417" y="415131"/>
                </a:lnTo>
                <a:lnTo>
                  <a:pt x="1341259" y="418305"/>
                </a:lnTo>
                <a:lnTo>
                  <a:pt x="1352101" y="421744"/>
                </a:lnTo>
                <a:lnTo>
                  <a:pt x="1362415" y="425712"/>
                </a:lnTo>
                <a:lnTo>
                  <a:pt x="1372992" y="430210"/>
                </a:lnTo>
                <a:lnTo>
                  <a:pt x="1382777" y="435236"/>
                </a:lnTo>
                <a:lnTo>
                  <a:pt x="1392561" y="440527"/>
                </a:lnTo>
                <a:lnTo>
                  <a:pt x="1401817" y="446347"/>
                </a:lnTo>
                <a:lnTo>
                  <a:pt x="1410543" y="452696"/>
                </a:lnTo>
                <a:lnTo>
                  <a:pt x="1419535" y="459574"/>
                </a:lnTo>
                <a:lnTo>
                  <a:pt x="1427997" y="466452"/>
                </a:lnTo>
                <a:lnTo>
                  <a:pt x="1435930" y="473859"/>
                </a:lnTo>
                <a:lnTo>
                  <a:pt x="1443334" y="481795"/>
                </a:lnTo>
                <a:lnTo>
                  <a:pt x="1450739" y="489996"/>
                </a:lnTo>
                <a:lnTo>
                  <a:pt x="1457614" y="498462"/>
                </a:lnTo>
                <a:lnTo>
                  <a:pt x="1463961" y="507456"/>
                </a:lnTo>
                <a:lnTo>
                  <a:pt x="1469779" y="516451"/>
                </a:lnTo>
                <a:lnTo>
                  <a:pt x="1475332" y="525974"/>
                </a:lnTo>
                <a:lnTo>
                  <a:pt x="1480621" y="535762"/>
                </a:lnTo>
                <a:lnTo>
                  <a:pt x="1485381" y="545550"/>
                </a:lnTo>
                <a:lnTo>
                  <a:pt x="1489348" y="555867"/>
                </a:lnTo>
                <a:lnTo>
                  <a:pt x="1493050" y="566449"/>
                </a:lnTo>
                <a:lnTo>
                  <a:pt x="1495959" y="577031"/>
                </a:lnTo>
                <a:lnTo>
                  <a:pt x="1498603" y="587613"/>
                </a:lnTo>
                <a:lnTo>
                  <a:pt x="1500719" y="598988"/>
                </a:lnTo>
                <a:lnTo>
                  <a:pt x="1502305" y="610363"/>
                </a:lnTo>
                <a:lnTo>
                  <a:pt x="1503099" y="621739"/>
                </a:lnTo>
                <a:lnTo>
                  <a:pt x="1503363" y="633378"/>
                </a:lnTo>
                <a:lnTo>
                  <a:pt x="1503363" y="635094"/>
                </a:lnTo>
                <a:lnTo>
                  <a:pt x="1950691" y="197947"/>
                </a:lnTo>
                <a:close/>
                <a:moveTo>
                  <a:pt x="2235011" y="0"/>
                </a:moveTo>
                <a:lnTo>
                  <a:pt x="2244532" y="265"/>
                </a:lnTo>
                <a:lnTo>
                  <a:pt x="2254054" y="794"/>
                </a:lnTo>
                <a:lnTo>
                  <a:pt x="2263575" y="2117"/>
                </a:lnTo>
                <a:lnTo>
                  <a:pt x="2272832" y="3440"/>
                </a:lnTo>
                <a:lnTo>
                  <a:pt x="2282354" y="5557"/>
                </a:lnTo>
                <a:lnTo>
                  <a:pt x="2291611" y="7939"/>
                </a:lnTo>
                <a:lnTo>
                  <a:pt x="2300867" y="11115"/>
                </a:lnTo>
                <a:lnTo>
                  <a:pt x="2309860" y="14290"/>
                </a:lnTo>
                <a:lnTo>
                  <a:pt x="2318588" y="18260"/>
                </a:lnTo>
                <a:lnTo>
                  <a:pt x="2327316" y="22229"/>
                </a:lnTo>
                <a:lnTo>
                  <a:pt x="2336044" y="26728"/>
                </a:lnTo>
                <a:lnTo>
                  <a:pt x="2344243" y="32021"/>
                </a:lnTo>
                <a:lnTo>
                  <a:pt x="2352442" y="37578"/>
                </a:lnTo>
                <a:lnTo>
                  <a:pt x="2360376" y="43400"/>
                </a:lnTo>
                <a:lnTo>
                  <a:pt x="2368046" y="50016"/>
                </a:lnTo>
                <a:lnTo>
                  <a:pt x="2375187" y="56897"/>
                </a:lnTo>
                <a:lnTo>
                  <a:pt x="2382328" y="64042"/>
                </a:lnTo>
                <a:lnTo>
                  <a:pt x="2388940" y="71451"/>
                </a:lnTo>
                <a:lnTo>
                  <a:pt x="2395024" y="79126"/>
                </a:lnTo>
                <a:lnTo>
                  <a:pt x="2400842" y="87065"/>
                </a:lnTo>
                <a:lnTo>
                  <a:pt x="2406132" y="95533"/>
                </a:lnTo>
                <a:lnTo>
                  <a:pt x="2410893" y="103737"/>
                </a:lnTo>
                <a:lnTo>
                  <a:pt x="2415124" y="112205"/>
                </a:lnTo>
                <a:lnTo>
                  <a:pt x="2418827" y="120938"/>
                </a:lnTo>
                <a:lnTo>
                  <a:pt x="2422265" y="129671"/>
                </a:lnTo>
                <a:lnTo>
                  <a:pt x="2425175" y="138669"/>
                </a:lnTo>
                <a:lnTo>
                  <a:pt x="2427820" y="147666"/>
                </a:lnTo>
                <a:lnTo>
                  <a:pt x="2429935" y="156928"/>
                </a:lnTo>
                <a:lnTo>
                  <a:pt x="2431522" y="165926"/>
                </a:lnTo>
                <a:lnTo>
                  <a:pt x="2432580" y="175188"/>
                </a:lnTo>
                <a:lnTo>
                  <a:pt x="2433109" y="184450"/>
                </a:lnTo>
                <a:lnTo>
                  <a:pt x="2433638" y="193713"/>
                </a:lnTo>
                <a:lnTo>
                  <a:pt x="2433109" y="203239"/>
                </a:lnTo>
                <a:lnTo>
                  <a:pt x="2432580" y="212502"/>
                </a:lnTo>
                <a:lnTo>
                  <a:pt x="2431522" y="221764"/>
                </a:lnTo>
                <a:lnTo>
                  <a:pt x="2429935" y="231026"/>
                </a:lnTo>
                <a:lnTo>
                  <a:pt x="2427820" y="240024"/>
                </a:lnTo>
                <a:lnTo>
                  <a:pt x="2425175" y="249021"/>
                </a:lnTo>
                <a:lnTo>
                  <a:pt x="2422265" y="258019"/>
                </a:lnTo>
                <a:lnTo>
                  <a:pt x="2418827" y="267016"/>
                </a:lnTo>
                <a:lnTo>
                  <a:pt x="2415124" y="275485"/>
                </a:lnTo>
                <a:lnTo>
                  <a:pt x="2410893" y="283953"/>
                </a:lnTo>
                <a:lnTo>
                  <a:pt x="2406132" y="292157"/>
                </a:lnTo>
                <a:lnTo>
                  <a:pt x="2400842" y="300625"/>
                </a:lnTo>
                <a:lnTo>
                  <a:pt x="2395024" y="308564"/>
                </a:lnTo>
                <a:lnTo>
                  <a:pt x="2388940" y="316238"/>
                </a:lnTo>
                <a:lnTo>
                  <a:pt x="2382328" y="323648"/>
                </a:lnTo>
                <a:lnTo>
                  <a:pt x="2375187" y="330793"/>
                </a:lnTo>
                <a:lnTo>
                  <a:pt x="2295842" y="408596"/>
                </a:lnTo>
                <a:lnTo>
                  <a:pt x="2015490" y="134434"/>
                </a:lnTo>
                <a:lnTo>
                  <a:pt x="2095099" y="56897"/>
                </a:lnTo>
                <a:lnTo>
                  <a:pt x="2102505" y="50016"/>
                </a:lnTo>
                <a:lnTo>
                  <a:pt x="2110175" y="43400"/>
                </a:lnTo>
                <a:lnTo>
                  <a:pt x="2117845" y="37578"/>
                </a:lnTo>
                <a:lnTo>
                  <a:pt x="2126044" y="32021"/>
                </a:lnTo>
                <a:lnTo>
                  <a:pt x="2134507" y="26728"/>
                </a:lnTo>
                <a:lnTo>
                  <a:pt x="2142971" y="22229"/>
                </a:lnTo>
                <a:lnTo>
                  <a:pt x="2151963" y="18260"/>
                </a:lnTo>
                <a:lnTo>
                  <a:pt x="2160427" y="14290"/>
                </a:lnTo>
                <a:lnTo>
                  <a:pt x="2169684" y="11115"/>
                </a:lnTo>
                <a:lnTo>
                  <a:pt x="2178676" y="7939"/>
                </a:lnTo>
                <a:lnTo>
                  <a:pt x="2187933" y="5557"/>
                </a:lnTo>
                <a:lnTo>
                  <a:pt x="2197454" y="3440"/>
                </a:lnTo>
                <a:lnTo>
                  <a:pt x="2206447" y="2117"/>
                </a:lnTo>
                <a:lnTo>
                  <a:pt x="2215968" y="794"/>
                </a:lnTo>
                <a:lnTo>
                  <a:pt x="2225490" y="265"/>
                </a:lnTo>
                <a:lnTo>
                  <a:pt x="2235011" y="0"/>
                </a:lnTo>
                <a:close/>
              </a:path>
            </a:pathLst>
          </a:custGeom>
          <a:solidFill>
            <a:schemeClr val="tx2">
              <a:lumMod val="50000"/>
            </a:schemeClr>
          </a:solidFill>
          <a:ln>
            <a:solidFill>
              <a:schemeClr val="tx2">
                <a:lumMod val="50000"/>
              </a:schemeClr>
            </a:solidFill>
          </a:ln>
        </p:spPr>
        <p:txBody>
          <a:bodyPr lIns="91376" tIns="45687" rIns="91376" bIns="45687"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mn-lt"/>
              <a:ea typeface="+mn-ea"/>
            </a:endParaRPr>
          </a:p>
        </p:txBody>
      </p:sp>
      <p:sp>
        <p:nvSpPr>
          <p:cNvPr id="54" name="MH_Desc_1"/>
          <p:cNvSpPr/>
          <p:nvPr>
            <p:custDataLst>
              <p:tags r:id="rId6"/>
            </p:custDataLst>
          </p:nvPr>
        </p:nvSpPr>
        <p:spPr>
          <a:xfrm>
            <a:off x="3517724" y="2798707"/>
            <a:ext cx="3559019" cy="486426"/>
          </a:xfrm>
          <a:prstGeom prst="rect">
            <a:avLst/>
          </a:prstGeom>
          <a:noFill/>
          <a:ln w="3175">
            <a:noFill/>
          </a:ln>
        </p:spPr>
        <p:txBody>
          <a:bodyPr lIns="89936" tIns="46768" rIns="89936" bIns="46768">
            <a:normAutofit/>
          </a:bodyPr>
          <a:lstStyle/>
          <a:p>
            <a:pPr algn="just">
              <a:defRPr/>
            </a:pPr>
            <a:r>
              <a:rPr lang="zh-CN" altLang="en-US" sz="1200" b="1" dirty="0">
                <a:solidFill>
                  <a:srgbClr val="663300"/>
                </a:solidFill>
                <a:latin typeface="微软雅黑" panose="020B0503020204020204" charset="-122"/>
                <a:ea typeface="微软雅黑" panose="020B0503020204020204" charset="-122"/>
              </a:rPr>
              <a:t>上传路书</a:t>
            </a:r>
          </a:p>
        </p:txBody>
      </p:sp>
      <p:sp>
        <p:nvSpPr>
          <p:cNvPr id="55" name="MH_Other_17"/>
          <p:cNvSpPr/>
          <p:nvPr>
            <p:custDataLst>
              <p:tags r:id="rId7"/>
            </p:custDataLst>
          </p:nvPr>
        </p:nvSpPr>
        <p:spPr bwMode="auto">
          <a:xfrm>
            <a:off x="3235672" y="2873606"/>
            <a:ext cx="282052" cy="251404"/>
          </a:xfrm>
          <a:custGeom>
            <a:avLst/>
            <a:gdLst>
              <a:gd name="T0" fmla="*/ 979217 w 2433638"/>
              <a:gd name="T1" fmla="*/ 1098870 h 2124076"/>
              <a:gd name="T2" fmla="*/ 173881 w 2433638"/>
              <a:gd name="T3" fmla="*/ 432901 h 2124076"/>
              <a:gd name="T4" fmla="*/ 155458 w 2433638"/>
              <a:gd name="T5" fmla="*/ 437460 h 2124076"/>
              <a:gd name="T6" fmla="*/ 139312 w 2433638"/>
              <a:gd name="T7" fmla="*/ 446991 h 2124076"/>
              <a:gd name="T8" fmla="*/ 126684 w 2433638"/>
              <a:gd name="T9" fmla="*/ 460667 h 2124076"/>
              <a:gd name="T10" fmla="*/ 118611 w 2433638"/>
              <a:gd name="T11" fmla="*/ 477036 h 2124076"/>
              <a:gd name="T12" fmla="*/ 115713 w 2433638"/>
              <a:gd name="T13" fmla="*/ 496099 h 2124076"/>
              <a:gd name="T14" fmla="*/ 117576 w 2433638"/>
              <a:gd name="T15" fmla="*/ 1502909 h 2124076"/>
              <a:gd name="T16" fmla="*/ 125029 w 2433638"/>
              <a:gd name="T17" fmla="*/ 1520107 h 2124076"/>
              <a:gd name="T18" fmla="*/ 137035 w 2433638"/>
              <a:gd name="T19" fmla="*/ 1534197 h 2124076"/>
              <a:gd name="T20" fmla="*/ 152560 w 2433638"/>
              <a:gd name="T21" fmla="*/ 1544350 h 2124076"/>
              <a:gd name="T22" fmla="*/ 170776 w 2433638"/>
              <a:gd name="T23" fmla="*/ 1549944 h 2124076"/>
              <a:gd name="T24" fmla="*/ 1002920 w 2433638"/>
              <a:gd name="T25" fmla="*/ 1550566 h 2124076"/>
              <a:gd name="T26" fmla="*/ 1021550 w 2433638"/>
              <a:gd name="T27" fmla="*/ 1545800 h 2124076"/>
              <a:gd name="T28" fmla="*/ 1037696 w 2433638"/>
              <a:gd name="T29" fmla="*/ 1536269 h 2124076"/>
              <a:gd name="T30" fmla="*/ 1050116 w 2433638"/>
              <a:gd name="T31" fmla="*/ 1522800 h 2124076"/>
              <a:gd name="T32" fmla="*/ 1058396 w 2433638"/>
              <a:gd name="T33" fmla="*/ 1506017 h 2124076"/>
              <a:gd name="T34" fmla="*/ 1061294 w 2433638"/>
              <a:gd name="T35" fmla="*/ 1487161 h 2124076"/>
              <a:gd name="T36" fmla="*/ 1061087 w 2433638"/>
              <a:gd name="T37" fmla="*/ 492784 h 2124076"/>
              <a:gd name="T38" fmla="*/ 1057361 w 2433638"/>
              <a:gd name="T39" fmla="*/ 474342 h 2124076"/>
              <a:gd name="T40" fmla="*/ 1048253 w 2433638"/>
              <a:gd name="T41" fmla="*/ 457973 h 2124076"/>
              <a:gd name="T42" fmla="*/ 1035212 w 2433638"/>
              <a:gd name="T43" fmla="*/ 445126 h 2124076"/>
              <a:gd name="T44" fmla="*/ 1018859 w 2433638"/>
              <a:gd name="T45" fmla="*/ 436424 h 2124076"/>
              <a:gd name="T46" fmla="*/ 999608 w 2433638"/>
              <a:gd name="T47" fmla="*/ 432694 h 2124076"/>
              <a:gd name="T48" fmla="*/ 1176801 w 2433638"/>
              <a:gd name="T49" fmla="*/ 1487161 h 2124076"/>
              <a:gd name="T50" fmla="*/ 1168728 w 2433638"/>
              <a:gd name="T51" fmla="*/ 1539792 h 2124076"/>
              <a:gd name="T52" fmla="*/ 1145957 w 2433638"/>
              <a:gd name="T53" fmla="*/ 1585998 h 2124076"/>
              <a:gd name="T54" fmla="*/ 1111182 w 2433638"/>
              <a:gd name="T55" fmla="*/ 1623502 h 2124076"/>
              <a:gd name="T56" fmla="*/ 1066469 w 2433638"/>
              <a:gd name="T57" fmla="*/ 1649818 h 2124076"/>
              <a:gd name="T58" fmla="*/ 1014719 w 2433638"/>
              <a:gd name="T59" fmla="*/ 1662871 h 2124076"/>
              <a:gd name="T60" fmla="*/ 153180 w 2433638"/>
              <a:gd name="T61" fmla="*/ 1661628 h 2124076"/>
              <a:gd name="T62" fmla="*/ 102466 w 2433638"/>
              <a:gd name="T63" fmla="*/ 1646295 h 2124076"/>
              <a:gd name="T64" fmla="*/ 59409 w 2433638"/>
              <a:gd name="T65" fmla="*/ 1617908 h 2124076"/>
              <a:gd name="T66" fmla="*/ 26289 w 2433638"/>
              <a:gd name="T67" fmla="*/ 1578746 h 2124076"/>
              <a:gd name="T68" fmla="*/ 6003 w 2433638"/>
              <a:gd name="T69" fmla="*/ 1531296 h 2124076"/>
              <a:gd name="T70" fmla="*/ 0 w 2433638"/>
              <a:gd name="T71" fmla="*/ 496099 h 2124076"/>
              <a:gd name="T72" fmla="*/ 8280 w 2433638"/>
              <a:gd name="T73" fmla="*/ 443676 h 2124076"/>
              <a:gd name="T74" fmla="*/ 31050 w 2433638"/>
              <a:gd name="T75" fmla="*/ 397469 h 2124076"/>
              <a:gd name="T76" fmla="*/ 66033 w 2433638"/>
              <a:gd name="T77" fmla="*/ 359965 h 2124076"/>
              <a:gd name="T78" fmla="*/ 110331 w 2433638"/>
              <a:gd name="T79" fmla="*/ 333442 h 2124076"/>
              <a:gd name="T80" fmla="*/ 162081 w 2433638"/>
              <a:gd name="T81" fmla="*/ 320596 h 2124076"/>
              <a:gd name="T82" fmla="*/ 1023827 w 2433638"/>
              <a:gd name="T83" fmla="*/ 321425 h 2124076"/>
              <a:gd name="T84" fmla="*/ 1074749 w 2433638"/>
              <a:gd name="T85" fmla="*/ 336966 h 2124076"/>
              <a:gd name="T86" fmla="*/ 1117806 w 2433638"/>
              <a:gd name="T87" fmla="*/ 365352 h 2124076"/>
              <a:gd name="T88" fmla="*/ 1150512 w 2433638"/>
              <a:gd name="T89" fmla="*/ 404514 h 2124076"/>
              <a:gd name="T90" fmla="*/ 1171005 w 2433638"/>
              <a:gd name="T91" fmla="*/ 451964 h 2124076"/>
              <a:gd name="T92" fmla="*/ 1176801 w 2433638"/>
              <a:gd name="T93" fmla="*/ 497443 h 2124076"/>
              <a:gd name="T94" fmla="*/ 1779124 w 2433638"/>
              <a:gd name="T95" fmla="*/ 2694 h 2124076"/>
              <a:gd name="T96" fmla="*/ 1821773 w 2433638"/>
              <a:gd name="T97" fmla="*/ 17411 h 2124076"/>
              <a:gd name="T98" fmla="*/ 1859246 w 2433638"/>
              <a:gd name="T99" fmla="*/ 44565 h 2124076"/>
              <a:gd name="T100" fmla="*/ 1887196 w 2433638"/>
              <a:gd name="T101" fmla="*/ 81253 h 2124076"/>
              <a:gd name="T102" fmla="*/ 1902101 w 2433638"/>
              <a:gd name="T103" fmla="*/ 122915 h 2124076"/>
              <a:gd name="T104" fmla="*/ 1904172 w 2433638"/>
              <a:gd name="T105" fmla="*/ 166444 h 2124076"/>
              <a:gd name="T106" fmla="*/ 1893406 w 2433638"/>
              <a:gd name="T107" fmla="*/ 209142 h 2124076"/>
              <a:gd name="T108" fmla="*/ 1870011 w 2433638"/>
              <a:gd name="T109" fmla="*/ 247696 h 2124076"/>
              <a:gd name="T110" fmla="*/ 1645796 w 2433638"/>
              <a:gd name="T111" fmla="*/ 39175 h 2124076"/>
              <a:gd name="T112" fmla="*/ 1684511 w 2433638"/>
              <a:gd name="T113" fmla="*/ 14302 h 2124076"/>
              <a:gd name="T114" fmla="*/ 1727160 w 2433638"/>
              <a:gd name="T115" fmla="*/ 1658 h 21240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433638" h="2124076">
                <a:moveTo>
                  <a:pt x="713371" y="1577975"/>
                </a:moveTo>
                <a:lnTo>
                  <a:pt x="804863" y="1667192"/>
                </a:lnTo>
                <a:lnTo>
                  <a:pt x="574675" y="1801813"/>
                </a:lnTo>
                <a:lnTo>
                  <a:pt x="713371" y="1577975"/>
                </a:lnTo>
                <a:close/>
                <a:moveTo>
                  <a:pt x="994071" y="1152525"/>
                </a:moveTo>
                <a:lnTo>
                  <a:pt x="1250950" y="1402947"/>
                </a:lnTo>
                <a:lnTo>
                  <a:pt x="852445" y="1631950"/>
                </a:lnTo>
                <a:lnTo>
                  <a:pt x="757237" y="1538868"/>
                </a:lnTo>
                <a:lnTo>
                  <a:pt x="994071" y="1152525"/>
                </a:lnTo>
                <a:close/>
                <a:moveTo>
                  <a:pt x="230859" y="552164"/>
                </a:moveTo>
                <a:lnTo>
                  <a:pt x="226364" y="552428"/>
                </a:lnTo>
                <a:lnTo>
                  <a:pt x="222133" y="552693"/>
                </a:lnTo>
                <a:lnTo>
                  <a:pt x="218166" y="553222"/>
                </a:lnTo>
                <a:lnTo>
                  <a:pt x="213935" y="553751"/>
                </a:lnTo>
                <a:lnTo>
                  <a:pt x="209968" y="554809"/>
                </a:lnTo>
                <a:lnTo>
                  <a:pt x="206266" y="555867"/>
                </a:lnTo>
                <a:lnTo>
                  <a:pt x="202299" y="557190"/>
                </a:lnTo>
                <a:lnTo>
                  <a:pt x="198597" y="558513"/>
                </a:lnTo>
                <a:lnTo>
                  <a:pt x="194895" y="560100"/>
                </a:lnTo>
                <a:lnTo>
                  <a:pt x="191457" y="561952"/>
                </a:lnTo>
                <a:lnTo>
                  <a:pt x="187755" y="564068"/>
                </a:lnTo>
                <a:lnTo>
                  <a:pt x="184582" y="565920"/>
                </a:lnTo>
                <a:lnTo>
                  <a:pt x="181144" y="568301"/>
                </a:lnTo>
                <a:lnTo>
                  <a:pt x="177971" y="570682"/>
                </a:lnTo>
                <a:lnTo>
                  <a:pt x="175062" y="573063"/>
                </a:lnTo>
                <a:lnTo>
                  <a:pt x="171888" y="575708"/>
                </a:lnTo>
                <a:lnTo>
                  <a:pt x="169244" y="578883"/>
                </a:lnTo>
                <a:lnTo>
                  <a:pt x="166599" y="581793"/>
                </a:lnTo>
                <a:lnTo>
                  <a:pt x="164219" y="584703"/>
                </a:lnTo>
                <a:lnTo>
                  <a:pt x="161839" y="588142"/>
                </a:lnTo>
                <a:lnTo>
                  <a:pt x="159724" y="591316"/>
                </a:lnTo>
                <a:lnTo>
                  <a:pt x="157608" y="594491"/>
                </a:lnTo>
                <a:lnTo>
                  <a:pt x="156022" y="598194"/>
                </a:lnTo>
                <a:lnTo>
                  <a:pt x="154435" y="601633"/>
                </a:lnTo>
                <a:lnTo>
                  <a:pt x="152848" y="605601"/>
                </a:lnTo>
                <a:lnTo>
                  <a:pt x="151526" y="609041"/>
                </a:lnTo>
                <a:lnTo>
                  <a:pt x="150204" y="613009"/>
                </a:lnTo>
                <a:lnTo>
                  <a:pt x="149411" y="616977"/>
                </a:lnTo>
                <a:lnTo>
                  <a:pt x="148882" y="620945"/>
                </a:lnTo>
                <a:lnTo>
                  <a:pt x="148088" y="624913"/>
                </a:lnTo>
                <a:lnTo>
                  <a:pt x="147824" y="629146"/>
                </a:lnTo>
                <a:lnTo>
                  <a:pt x="147824" y="633378"/>
                </a:lnTo>
                <a:lnTo>
                  <a:pt x="147824" y="1898686"/>
                </a:lnTo>
                <a:lnTo>
                  <a:pt x="147824" y="1902918"/>
                </a:lnTo>
                <a:lnTo>
                  <a:pt x="148088" y="1906887"/>
                </a:lnTo>
                <a:lnTo>
                  <a:pt x="148882" y="1911119"/>
                </a:lnTo>
                <a:lnTo>
                  <a:pt x="149411" y="1915087"/>
                </a:lnTo>
                <a:lnTo>
                  <a:pt x="150204" y="1918791"/>
                </a:lnTo>
                <a:lnTo>
                  <a:pt x="151526" y="1922759"/>
                </a:lnTo>
                <a:lnTo>
                  <a:pt x="152848" y="1926463"/>
                </a:lnTo>
                <a:lnTo>
                  <a:pt x="154435" y="1930166"/>
                </a:lnTo>
                <a:lnTo>
                  <a:pt x="156022" y="1933605"/>
                </a:lnTo>
                <a:lnTo>
                  <a:pt x="157608" y="1937309"/>
                </a:lnTo>
                <a:lnTo>
                  <a:pt x="159724" y="1940748"/>
                </a:lnTo>
                <a:lnTo>
                  <a:pt x="161839" y="1944187"/>
                </a:lnTo>
                <a:lnTo>
                  <a:pt x="164219" y="1947097"/>
                </a:lnTo>
                <a:lnTo>
                  <a:pt x="166599" y="1950272"/>
                </a:lnTo>
                <a:lnTo>
                  <a:pt x="169244" y="1953446"/>
                </a:lnTo>
                <a:lnTo>
                  <a:pt x="171888" y="1956091"/>
                </a:lnTo>
                <a:lnTo>
                  <a:pt x="175062" y="1958737"/>
                </a:lnTo>
                <a:lnTo>
                  <a:pt x="177971" y="1961382"/>
                </a:lnTo>
                <a:lnTo>
                  <a:pt x="181144" y="1963763"/>
                </a:lnTo>
                <a:lnTo>
                  <a:pt x="184582" y="1965880"/>
                </a:lnTo>
                <a:lnTo>
                  <a:pt x="187755" y="1967996"/>
                </a:lnTo>
                <a:lnTo>
                  <a:pt x="191457" y="1970112"/>
                </a:lnTo>
                <a:lnTo>
                  <a:pt x="194895" y="1971700"/>
                </a:lnTo>
                <a:lnTo>
                  <a:pt x="198597" y="1973551"/>
                </a:lnTo>
                <a:lnTo>
                  <a:pt x="202299" y="1974874"/>
                </a:lnTo>
                <a:lnTo>
                  <a:pt x="206266" y="1976197"/>
                </a:lnTo>
                <a:lnTo>
                  <a:pt x="209968" y="1977255"/>
                </a:lnTo>
                <a:lnTo>
                  <a:pt x="213935" y="1978049"/>
                </a:lnTo>
                <a:lnTo>
                  <a:pt x="218166" y="1978842"/>
                </a:lnTo>
                <a:lnTo>
                  <a:pt x="222133" y="1979636"/>
                </a:lnTo>
                <a:lnTo>
                  <a:pt x="226364" y="1979900"/>
                </a:lnTo>
                <a:lnTo>
                  <a:pt x="230859" y="1979900"/>
                </a:lnTo>
                <a:lnTo>
                  <a:pt x="1273033" y="1979900"/>
                </a:lnTo>
                <a:lnTo>
                  <a:pt x="1276999" y="1979900"/>
                </a:lnTo>
                <a:lnTo>
                  <a:pt x="1281230" y="1979636"/>
                </a:lnTo>
                <a:lnTo>
                  <a:pt x="1285461" y="1978842"/>
                </a:lnTo>
                <a:lnTo>
                  <a:pt x="1289693" y="1978049"/>
                </a:lnTo>
                <a:lnTo>
                  <a:pt x="1293395" y="1977255"/>
                </a:lnTo>
                <a:lnTo>
                  <a:pt x="1297626" y="1976197"/>
                </a:lnTo>
                <a:lnTo>
                  <a:pt x="1301593" y="1974874"/>
                </a:lnTo>
                <a:lnTo>
                  <a:pt x="1305030" y="1973551"/>
                </a:lnTo>
                <a:lnTo>
                  <a:pt x="1308997" y="1971700"/>
                </a:lnTo>
                <a:lnTo>
                  <a:pt x="1312435" y="1970112"/>
                </a:lnTo>
                <a:lnTo>
                  <a:pt x="1315873" y="1967996"/>
                </a:lnTo>
                <a:lnTo>
                  <a:pt x="1319310" y="1965880"/>
                </a:lnTo>
                <a:lnTo>
                  <a:pt x="1322484" y="1963763"/>
                </a:lnTo>
                <a:lnTo>
                  <a:pt x="1325657" y="1961382"/>
                </a:lnTo>
                <a:lnTo>
                  <a:pt x="1328566" y="1958737"/>
                </a:lnTo>
                <a:lnTo>
                  <a:pt x="1331475" y="1956091"/>
                </a:lnTo>
                <a:lnTo>
                  <a:pt x="1334119" y="1953446"/>
                </a:lnTo>
                <a:lnTo>
                  <a:pt x="1336764" y="1950272"/>
                </a:lnTo>
                <a:lnTo>
                  <a:pt x="1339144" y="1947097"/>
                </a:lnTo>
                <a:lnTo>
                  <a:pt x="1341524" y="1944187"/>
                </a:lnTo>
                <a:lnTo>
                  <a:pt x="1343639" y="1940748"/>
                </a:lnTo>
                <a:lnTo>
                  <a:pt x="1345755" y="1937309"/>
                </a:lnTo>
                <a:lnTo>
                  <a:pt x="1347606" y="1933605"/>
                </a:lnTo>
                <a:lnTo>
                  <a:pt x="1349457" y="1930166"/>
                </a:lnTo>
                <a:lnTo>
                  <a:pt x="1350779" y="1926463"/>
                </a:lnTo>
                <a:lnTo>
                  <a:pt x="1352101" y="1922759"/>
                </a:lnTo>
                <a:lnTo>
                  <a:pt x="1353159" y="1918791"/>
                </a:lnTo>
                <a:lnTo>
                  <a:pt x="1354217" y="1915087"/>
                </a:lnTo>
                <a:lnTo>
                  <a:pt x="1354746" y="1911119"/>
                </a:lnTo>
                <a:lnTo>
                  <a:pt x="1355275" y="1906887"/>
                </a:lnTo>
                <a:lnTo>
                  <a:pt x="1355539" y="1902918"/>
                </a:lnTo>
                <a:lnTo>
                  <a:pt x="1355804" y="1898686"/>
                </a:lnTo>
                <a:lnTo>
                  <a:pt x="1355804" y="1327749"/>
                </a:lnTo>
                <a:lnTo>
                  <a:pt x="1312492" y="1370013"/>
                </a:lnTo>
                <a:lnTo>
                  <a:pt x="1031875" y="1095852"/>
                </a:lnTo>
                <a:lnTo>
                  <a:pt x="1355804" y="779295"/>
                </a:lnTo>
                <a:lnTo>
                  <a:pt x="1355804" y="633378"/>
                </a:lnTo>
                <a:lnTo>
                  <a:pt x="1355539" y="629146"/>
                </a:lnTo>
                <a:lnTo>
                  <a:pt x="1355275" y="624913"/>
                </a:lnTo>
                <a:lnTo>
                  <a:pt x="1354746" y="620945"/>
                </a:lnTo>
                <a:lnTo>
                  <a:pt x="1354217" y="616977"/>
                </a:lnTo>
                <a:lnTo>
                  <a:pt x="1353159" y="613009"/>
                </a:lnTo>
                <a:lnTo>
                  <a:pt x="1352101" y="609041"/>
                </a:lnTo>
                <a:lnTo>
                  <a:pt x="1350779" y="605601"/>
                </a:lnTo>
                <a:lnTo>
                  <a:pt x="1349457" y="601633"/>
                </a:lnTo>
                <a:lnTo>
                  <a:pt x="1347606" y="598194"/>
                </a:lnTo>
                <a:lnTo>
                  <a:pt x="1345755" y="594491"/>
                </a:lnTo>
                <a:lnTo>
                  <a:pt x="1343639" y="591316"/>
                </a:lnTo>
                <a:lnTo>
                  <a:pt x="1341524" y="588142"/>
                </a:lnTo>
                <a:lnTo>
                  <a:pt x="1339144" y="584703"/>
                </a:lnTo>
                <a:lnTo>
                  <a:pt x="1336764" y="581793"/>
                </a:lnTo>
                <a:lnTo>
                  <a:pt x="1334119" y="578883"/>
                </a:lnTo>
                <a:lnTo>
                  <a:pt x="1331475" y="575708"/>
                </a:lnTo>
                <a:lnTo>
                  <a:pt x="1328566" y="573063"/>
                </a:lnTo>
                <a:lnTo>
                  <a:pt x="1325657" y="570682"/>
                </a:lnTo>
                <a:lnTo>
                  <a:pt x="1322484" y="568301"/>
                </a:lnTo>
                <a:lnTo>
                  <a:pt x="1319310" y="565920"/>
                </a:lnTo>
                <a:lnTo>
                  <a:pt x="1315873" y="564068"/>
                </a:lnTo>
                <a:lnTo>
                  <a:pt x="1312435" y="561952"/>
                </a:lnTo>
                <a:lnTo>
                  <a:pt x="1308997" y="560100"/>
                </a:lnTo>
                <a:lnTo>
                  <a:pt x="1305030" y="558513"/>
                </a:lnTo>
                <a:lnTo>
                  <a:pt x="1301593" y="557190"/>
                </a:lnTo>
                <a:lnTo>
                  <a:pt x="1297626" y="555867"/>
                </a:lnTo>
                <a:lnTo>
                  <a:pt x="1293395" y="554809"/>
                </a:lnTo>
                <a:lnTo>
                  <a:pt x="1289693" y="553751"/>
                </a:lnTo>
                <a:lnTo>
                  <a:pt x="1285461" y="553222"/>
                </a:lnTo>
                <a:lnTo>
                  <a:pt x="1281230" y="552693"/>
                </a:lnTo>
                <a:lnTo>
                  <a:pt x="1276999" y="552428"/>
                </a:lnTo>
                <a:lnTo>
                  <a:pt x="1273033" y="552164"/>
                </a:lnTo>
                <a:lnTo>
                  <a:pt x="230859" y="552164"/>
                </a:lnTo>
                <a:close/>
                <a:moveTo>
                  <a:pt x="1950691" y="197947"/>
                </a:moveTo>
                <a:lnTo>
                  <a:pt x="2231837" y="472902"/>
                </a:lnTo>
                <a:lnTo>
                  <a:pt x="1503363" y="1183758"/>
                </a:lnTo>
                <a:lnTo>
                  <a:pt x="1503363" y="1898686"/>
                </a:lnTo>
                <a:lnTo>
                  <a:pt x="1503099" y="1910326"/>
                </a:lnTo>
                <a:lnTo>
                  <a:pt x="1502305" y="1921701"/>
                </a:lnTo>
                <a:lnTo>
                  <a:pt x="1500719" y="1933076"/>
                </a:lnTo>
                <a:lnTo>
                  <a:pt x="1498603" y="1944187"/>
                </a:lnTo>
                <a:lnTo>
                  <a:pt x="1495959" y="1955033"/>
                </a:lnTo>
                <a:lnTo>
                  <a:pt x="1493050" y="1965880"/>
                </a:lnTo>
                <a:lnTo>
                  <a:pt x="1489348" y="1976197"/>
                </a:lnTo>
                <a:lnTo>
                  <a:pt x="1485381" y="1986249"/>
                </a:lnTo>
                <a:lnTo>
                  <a:pt x="1480621" y="1996567"/>
                </a:lnTo>
                <a:lnTo>
                  <a:pt x="1475332" y="2006090"/>
                </a:lnTo>
                <a:lnTo>
                  <a:pt x="1469779" y="2015614"/>
                </a:lnTo>
                <a:lnTo>
                  <a:pt x="1463961" y="2024873"/>
                </a:lnTo>
                <a:lnTo>
                  <a:pt x="1457614" y="2033338"/>
                </a:lnTo>
                <a:lnTo>
                  <a:pt x="1450739" y="2042068"/>
                </a:lnTo>
                <a:lnTo>
                  <a:pt x="1443334" y="2050004"/>
                </a:lnTo>
                <a:lnTo>
                  <a:pt x="1435930" y="2057940"/>
                </a:lnTo>
                <a:lnTo>
                  <a:pt x="1427997" y="2065612"/>
                </a:lnTo>
                <a:lnTo>
                  <a:pt x="1419535" y="2072755"/>
                </a:lnTo>
                <a:lnTo>
                  <a:pt x="1410543" y="2079104"/>
                </a:lnTo>
                <a:lnTo>
                  <a:pt x="1401817" y="2085453"/>
                </a:lnTo>
                <a:lnTo>
                  <a:pt x="1392561" y="2091273"/>
                </a:lnTo>
                <a:lnTo>
                  <a:pt x="1382777" y="2096828"/>
                </a:lnTo>
                <a:lnTo>
                  <a:pt x="1372992" y="2101855"/>
                </a:lnTo>
                <a:lnTo>
                  <a:pt x="1362415" y="2106352"/>
                </a:lnTo>
                <a:lnTo>
                  <a:pt x="1352101" y="2110320"/>
                </a:lnTo>
                <a:lnTo>
                  <a:pt x="1341259" y="2114024"/>
                </a:lnTo>
                <a:lnTo>
                  <a:pt x="1330417" y="2116934"/>
                </a:lnTo>
                <a:lnTo>
                  <a:pt x="1319310" y="2119314"/>
                </a:lnTo>
                <a:lnTo>
                  <a:pt x="1307939" y="2121431"/>
                </a:lnTo>
                <a:lnTo>
                  <a:pt x="1296304" y="2123018"/>
                </a:lnTo>
                <a:lnTo>
                  <a:pt x="1284933" y="2123812"/>
                </a:lnTo>
                <a:lnTo>
                  <a:pt x="1273033" y="2124076"/>
                </a:lnTo>
                <a:lnTo>
                  <a:pt x="230859" y="2124076"/>
                </a:lnTo>
                <a:lnTo>
                  <a:pt x="218959" y="2123812"/>
                </a:lnTo>
                <a:lnTo>
                  <a:pt x="207059" y="2123018"/>
                </a:lnTo>
                <a:lnTo>
                  <a:pt x="195688" y="2121431"/>
                </a:lnTo>
                <a:lnTo>
                  <a:pt x="184582" y="2119314"/>
                </a:lnTo>
                <a:lnTo>
                  <a:pt x="173211" y="2116934"/>
                </a:lnTo>
                <a:lnTo>
                  <a:pt x="162104" y="2114024"/>
                </a:lnTo>
                <a:lnTo>
                  <a:pt x="151526" y="2110320"/>
                </a:lnTo>
                <a:lnTo>
                  <a:pt x="140948" y="2106352"/>
                </a:lnTo>
                <a:lnTo>
                  <a:pt x="130900" y="2101855"/>
                </a:lnTo>
                <a:lnTo>
                  <a:pt x="120851" y="2096828"/>
                </a:lnTo>
                <a:lnTo>
                  <a:pt x="111331" y="2091273"/>
                </a:lnTo>
                <a:lnTo>
                  <a:pt x="101811" y="2085453"/>
                </a:lnTo>
                <a:lnTo>
                  <a:pt x="92820" y="2079104"/>
                </a:lnTo>
                <a:lnTo>
                  <a:pt x="84357" y="2072755"/>
                </a:lnTo>
                <a:lnTo>
                  <a:pt x="75895" y="2065612"/>
                </a:lnTo>
                <a:lnTo>
                  <a:pt x="67962" y="2057940"/>
                </a:lnTo>
                <a:lnTo>
                  <a:pt x="60293" y="2050004"/>
                </a:lnTo>
                <a:lnTo>
                  <a:pt x="53153" y="2042068"/>
                </a:lnTo>
                <a:lnTo>
                  <a:pt x="46278" y="2033338"/>
                </a:lnTo>
                <a:lnTo>
                  <a:pt x="39666" y="2024873"/>
                </a:lnTo>
                <a:lnTo>
                  <a:pt x="33584" y="2015614"/>
                </a:lnTo>
                <a:lnTo>
                  <a:pt x="28031" y="2006090"/>
                </a:lnTo>
                <a:lnTo>
                  <a:pt x="23006" y="1996567"/>
                </a:lnTo>
                <a:lnTo>
                  <a:pt x="18511" y="1986249"/>
                </a:lnTo>
                <a:lnTo>
                  <a:pt x="14280" y="1976197"/>
                </a:lnTo>
                <a:lnTo>
                  <a:pt x="10578" y="1965880"/>
                </a:lnTo>
                <a:lnTo>
                  <a:pt x="7669" y="1955033"/>
                </a:lnTo>
                <a:lnTo>
                  <a:pt x="4760" y="1944187"/>
                </a:lnTo>
                <a:lnTo>
                  <a:pt x="2909" y="1933076"/>
                </a:lnTo>
                <a:lnTo>
                  <a:pt x="1322" y="1921701"/>
                </a:lnTo>
                <a:lnTo>
                  <a:pt x="529" y="1910326"/>
                </a:lnTo>
                <a:lnTo>
                  <a:pt x="0" y="1898686"/>
                </a:lnTo>
                <a:lnTo>
                  <a:pt x="0" y="633378"/>
                </a:lnTo>
                <a:lnTo>
                  <a:pt x="529" y="621739"/>
                </a:lnTo>
                <a:lnTo>
                  <a:pt x="1322" y="610363"/>
                </a:lnTo>
                <a:lnTo>
                  <a:pt x="2909" y="598988"/>
                </a:lnTo>
                <a:lnTo>
                  <a:pt x="4760" y="587613"/>
                </a:lnTo>
                <a:lnTo>
                  <a:pt x="7669" y="577031"/>
                </a:lnTo>
                <a:lnTo>
                  <a:pt x="10578" y="566449"/>
                </a:lnTo>
                <a:lnTo>
                  <a:pt x="14280" y="555867"/>
                </a:lnTo>
                <a:lnTo>
                  <a:pt x="18511" y="545550"/>
                </a:lnTo>
                <a:lnTo>
                  <a:pt x="23006" y="535762"/>
                </a:lnTo>
                <a:lnTo>
                  <a:pt x="28031" y="525974"/>
                </a:lnTo>
                <a:lnTo>
                  <a:pt x="33584" y="516451"/>
                </a:lnTo>
                <a:lnTo>
                  <a:pt x="39666" y="507456"/>
                </a:lnTo>
                <a:lnTo>
                  <a:pt x="46278" y="498462"/>
                </a:lnTo>
                <a:lnTo>
                  <a:pt x="53153" y="489996"/>
                </a:lnTo>
                <a:lnTo>
                  <a:pt x="60293" y="481795"/>
                </a:lnTo>
                <a:lnTo>
                  <a:pt x="67962" y="474124"/>
                </a:lnTo>
                <a:lnTo>
                  <a:pt x="75895" y="466717"/>
                </a:lnTo>
                <a:lnTo>
                  <a:pt x="84357" y="459574"/>
                </a:lnTo>
                <a:lnTo>
                  <a:pt x="92820" y="452696"/>
                </a:lnTo>
                <a:lnTo>
                  <a:pt x="101811" y="446347"/>
                </a:lnTo>
                <a:lnTo>
                  <a:pt x="111331" y="440527"/>
                </a:lnTo>
                <a:lnTo>
                  <a:pt x="120851" y="435236"/>
                </a:lnTo>
                <a:lnTo>
                  <a:pt x="130900" y="430474"/>
                </a:lnTo>
                <a:lnTo>
                  <a:pt x="140948" y="425712"/>
                </a:lnTo>
                <a:lnTo>
                  <a:pt x="151526" y="421744"/>
                </a:lnTo>
                <a:lnTo>
                  <a:pt x="162104" y="418305"/>
                </a:lnTo>
                <a:lnTo>
                  <a:pt x="173211" y="415131"/>
                </a:lnTo>
                <a:lnTo>
                  <a:pt x="184582" y="412485"/>
                </a:lnTo>
                <a:lnTo>
                  <a:pt x="195688" y="410634"/>
                </a:lnTo>
                <a:lnTo>
                  <a:pt x="207059" y="409311"/>
                </a:lnTo>
                <a:lnTo>
                  <a:pt x="218959" y="408253"/>
                </a:lnTo>
                <a:lnTo>
                  <a:pt x="230859" y="407988"/>
                </a:lnTo>
                <a:lnTo>
                  <a:pt x="1273033" y="407988"/>
                </a:lnTo>
                <a:lnTo>
                  <a:pt x="1284933" y="408253"/>
                </a:lnTo>
                <a:lnTo>
                  <a:pt x="1296304" y="409311"/>
                </a:lnTo>
                <a:lnTo>
                  <a:pt x="1307939" y="410369"/>
                </a:lnTo>
                <a:lnTo>
                  <a:pt x="1319310" y="412485"/>
                </a:lnTo>
                <a:lnTo>
                  <a:pt x="1330417" y="415131"/>
                </a:lnTo>
                <a:lnTo>
                  <a:pt x="1341259" y="418305"/>
                </a:lnTo>
                <a:lnTo>
                  <a:pt x="1352101" y="421744"/>
                </a:lnTo>
                <a:lnTo>
                  <a:pt x="1362415" y="425712"/>
                </a:lnTo>
                <a:lnTo>
                  <a:pt x="1372992" y="430210"/>
                </a:lnTo>
                <a:lnTo>
                  <a:pt x="1382777" y="435236"/>
                </a:lnTo>
                <a:lnTo>
                  <a:pt x="1392561" y="440527"/>
                </a:lnTo>
                <a:lnTo>
                  <a:pt x="1401817" y="446347"/>
                </a:lnTo>
                <a:lnTo>
                  <a:pt x="1410543" y="452696"/>
                </a:lnTo>
                <a:lnTo>
                  <a:pt x="1419535" y="459574"/>
                </a:lnTo>
                <a:lnTo>
                  <a:pt x="1427997" y="466452"/>
                </a:lnTo>
                <a:lnTo>
                  <a:pt x="1435930" y="473859"/>
                </a:lnTo>
                <a:lnTo>
                  <a:pt x="1443334" y="481795"/>
                </a:lnTo>
                <a:lnTo>
                  <a:pt x="1450739" y="489996"/>
                </a:lnTo>
                <a:lnTo>
                  <a:pt x="1457614" y="498462"/>
                </a:lnTo>
                <a:lnTo>
                  <a:pt x="1463961" y="507456"/>
                </a:lnTo>
                <a:lnTo>
                  <a:pt x="1469779" y="516451"/>
                </a:lnTo>
                <a:lnTo>
                  <a:pt x="1475332" y="525974"/>
                </a:lnTo>
                <a:lnTo>
                  <a:pt x="1480621" y="535762"/>
                </a:lnTo>
                <a:lnTo>
                  <a:pt x="1485381" y="545550"/>
                </a:lnTo>
                <a:lnTo>
                  <a:pt x="1489348" y="555867"/>
                </a:lnTo>
                <a:lnTo>
                  <a:pt x="1493050" y="566449"/>
                </a:lnTo>
                <a:lnTo>
                  <a:pt x="1495959" y="577031"/>
                </a:lnTo>
                <a:lnTo>
                  <a:pt x="1498603" y="587613"/>
                </a:lnTo>
                <a:lnTo>
                  <a:pt x="1500719" y="598988"/>
                </a:lnTo>
                <a:lnTo>
                  <a:pt x="1502305" y="610363"/>
                </a:lnTo>
                <a:lnTo>
                  <a:pt x="1503099" y="621739"/>
                </a:lnTo>
                <a:lnTo>
                  <a:pt x="1503363" y="633378"/>
                </a:lnTo>
                <a:lnTo>
                  <a:pt x="1503363" y="635094"/>
                </a:lnTo>
                <a:lnTo>
                  <a:pt x="1950691" y="197947"/>
                </a:lnTo>
                <a:close/>
                <a:moveTo>
                  <a:pt x="2235011" y="0"/>
                </a:moveTo>
                <a:lnTo>
                  <a:pt x="2244532" y="265"/>
                </a:lnTo>
                <a:lnTo>
                  <a:pt x="2254054" y="794"/>
                </a:lnTo>
                <a:lnTo>
                  <a:pt x="2263575" y="2117"/>
                </a:lnTo>
                <a:lnTo>
                  <a:pt x="2272832" y="3440"/>
                </a:lnTo>
                <a:lnTo>
                  <a:pt x="2282354" y="5557"/>
                </a:lnTo>
                <a:lnTo>
                  <a:pt x="2291611" y="7939"/>
                </a:lnTo>
                <a:lnTo>
                  <a:pt x="2300867" y="11115"/>
                </a:lnTo>
                <a:lnTo>
                  <a:pt x="2309860" y="14290"/>
                </a:lnTo>
                <a:lnTo>
                  <a:pt x="2318588" y="18260"/>
                </a:lnTo>
                <a:lnTo>
                  <a:pt x="2327316" y="22229"/>
                </a:lnTo>
                <a:lnTo>
                  <a:pt x="2336044" y="26728"/>
                </a:lnTo>
                <a:lnTo>
                  <a:pt x="2344243" y="32021"/>
                </a:lnTo>
                <a:lnTo>
                  <a:pt x="2352442" y="37578"/>
                </a:lnTo>
                <a:lnTo>
                  <a:pt x="2360376" y="43400"/>
                </a:lnTo>
                <a:lnTo>
                  <a:pt x="2368046" y="50016"/>
                </a:lnTo>
                <a:lnTo>
                  <a:pt x="2375187" y="56897"/>
                </a:lnTo>
                <a:lnTo>
                  <a:pt x="2382328" y="64042"/>
                </a:lnTo>
                <a:lnTo>
                  <a:pt x="2388940" y="71451"/>
                </a:lnTo>
                <a:lnTo>
                  <a:pt x="2395024" y="79126"/>
                </a:lnTo>
                <a:lnTo>
                  <a:pt x="2400842" y="87065"/>
                </a:lnTo>
                <a:lnTo>
                  <a:pt x="2406132" y="95533"/>
                </a:lnTo>
                <a:lnTo>
                  <a:pt x="2410893" y="103737"/>
                </a:lnTo>
                <a:lnTo>
                  <a:pt x="2415124" y="112205"/>
                </a:lnTo>
                <a:lnTo>
                  <a:pt x="2418827" y="120938"/>
                </a:lnTo>
                <a:lnTo>
                  <a:pt x="2422265" y="129671"/>
                </a:lnTo>
                <a:lnTo>
                  <a:pt x="2425175" y="138669"/>
                </a:lnTo>
                <a:lnTo>
                  <a:pt x="2427820" y="147666"/>
                </a:lnTo>
                <a:lnTo>
                  <a:pt x="2429935" y="156928"/>
                </a:lnTo>
                <a:lnTo>
                  <a:pt x="2431522" y="165926"/>
                </a:lnTo>
                <a:lnTo>
                  <a:pt x="2432580" y="175188"/>
                </a:lnTo>
                <a:lnTo>
                  <a:pt x="2433109" y="184450"/>
                </a:lnTo>
                <a:lnTo>
                  <a:pt x="2433638" y="193713"/>
                </a:lnTo>
                <a:lnTo>
                  <a:pt x="2433109" y="203239"/>
                </a:lnTo>
                <a:lnTo>
                  <a:pt x="2432580" y="212502"/>
                </a:lnTo>
                <a:lnTo>
                  <a:pt x="2431522" y="221764"/>
                </a:lnTo>
                <a:lnTo>
                  <a:pt x="2429935" y="231026"/>
                </a:lnTo>
                <a:lnTo>
                  <a:pt x="2427820" y="240024"/>
                </a:lnTo>
                <a:lnTo>
                  <a:pt x="2425175" y="249021"/>
                </a:lnTo>
                <a:lnTo>
                  <a:pt x="2422265" y="258019"/>
                </a:lnTo>
                <a:lnTo>
                  <a:pt x="2418827" y="267016"/>
                </a:lnTo>
                <a:lnTo>
                  <a:pt x="2415124" y="275485"/>
                </a:lnTo>
                <a:lnTo>
                  <a:pt x="2410893" y="283953"/>
                </a:lnTo>
                <a:lnTo>
                  <a:pt x="2406132" y="292157"/>
                </a:lnTo>
                <a:lnTo>
                  <a:pt x="2400842" y="300625"/>
                </a:lnTo>
                <a:lnTo>
                  <a:pt x="2395024" y="308564"/>
                </a:lnTo>
                <a:lnTo>
                  <a:pt x="2388940" y="316238"/>
                </a:lnTo>
                <a:lnTo>
                  <a:pt x="2382328" y="323648"/>
                </a:lnTo>
                <a:lnTo>
                  <a:pt x="2375187" y="330793"/>
                </a:lnTo>
                <a:lnTo>
                  <a:pt x="2295842" y="408596"/>
                </a:lnTo>
                <a:lnTo>
                  <a:pt x="2015490" y="134434"/>
                </a:lnTo>
                <a:lnTo>
                  <a:pt x="2095099" y="56897"/>
                </a:lnTo>
                <a:lnTo>
                  <a:pt x="2102505" y="50016"/>
                </a:lnTo>
                <a:lnTo>
                  <a:pt x="2110175" y="43400"/>
                </a:lnTo>
                <a:lnTo>
                  <a:pt x="2117845" y="37578"/>
                </a:lnTo>
                <a:lnTo>
                  <a:pt x="2126044" y="32021"/>
                </a:lnTo>
                <a:lnTo>
                  <a:pt x="2134507" y="26728"/>
                </a:lnTo>
                <a:lnTo>
                  <a:pt x="2142971" y="22229"/>
                </a:lnTo>
                <a:lnTo>
                  <a:pt x="2151963" y="18260"/>
                </a:lnTo>
                <a:lnTo>
                  <a:pt x="2160427" y="14290"/>
                </a:lnTo>
                <a:lnTo>
                  <a:pt x="2169684" y="11115"/>
                </a:lnTo>
                <a:lnTo>
                  <a:pt x="2178676" y="7939"/>
                </a:lnTo>
                <a:lnTo>
                  <a:pt x="2187933" y="5557"/>
                </a:lnTo>
                <a:lnTo>
                  <a:pt x="2197454" y="3440"/>
                </a:lnTo>
                <a:lnTo>
                  <a:pt x="2206447" y="2117"/>
                </a:lnTo>
                <a:lnTo>
                  <a:pt x="2215968" y="794"/>
                </a:lnTo>
                <a:lnTo>
                  <a:pt x="2225490" y="265"/>
                </a:lnTo>
                <a:lnTo>
                  <a:pt x="2235011" y="0"/>
                </a:lnTo>
                <a:close/>
              </a:path>
            </a:pathLst>
          </a:custGeom>
          <a:solidFill>
            <a:srgbClr val="996600"/>
          </a:solidFill>
          <a:ln>
            <a:noFill/>
          </a:ln>
        </p:spPr>
        <p:txBody>
          <a:bodyPr lIns="91376" tIns="45687" rIns="91376" bIns="45687"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mn-lt"/>
              <a:ea typeface="+mn-ea"/>
            </a:endParaRPr>
          </a:p>
        </p:txBody>
      </p:sp>
      <p:sp>
        <p:nvSpPr>
          <p:cNvPr id="56" name="MH_Desc_1"/>
          <p:cNvSpPr/>
          <p:nvPr>
            <p:custDataLst>
              <p:tags r:id="rId8"/>
            </p:custDataLst>
          </p:nvPr>
        </p:nvSpPr>
        <p:spPr>
          <a:xfrm>
            <a:off x="4425529" y="2239035"/>
            <a:ext cx="3559019" cy="545639"/>
          </a:xfrm>
          <a:prstGeom prst="rect">
            <a:avLst/>
          </a:prstGeom>
          <a:noFill/>
          <a:ln w="3175">
            <a:noFill/>
          </a:ln>
        </p:spPr>
        <p:txBody>
          <a:bodyPr lIns="89936" tIns="46768" rIns="89936" bIns="46768">
            <a:normAutofit/>
          </a:bodyPr>
          <a:lstStyle/>
          <a:p>
            <a:pPr algn="just">
              <a:defRPr/>
            </a:pPr>
            <a:r>
              <a:rPr lang="zh-CN" altLang="en-US" sz="1200" b="1" dirty="0">
                <a:solidFill>
                  <a:schemeClr val="tx2">
                    <a:lumMod val="50000"/>
                  </a:schemeClr>
                </a:solidFill>
                <a:latin typeface="微软雅黑" panose="020B0503020204020204" charset="-122"/>
                <a:ea typeface="微软雅黑" panose="020B0503020204020204" charset="-122"/>
              </a:rPr>
              <a:t>上传活动</a:t>
            </a:r>
          </a:p>
        </p:txBody>
      </p:sp>
      <p:sp>
        <p:nvSpPr>
          <p:cNvPr id="57" name="MH_Other_17"/>
          <p:cNvSpPr/>
          <p:nvPr>
            <p:custDataLst>
              <p:tags r:id="rId9"/>
            </p:custDataLst>
          </p:nvPr>
        </p:nvSpPr>
        <p:spPr bwMode="auto">
          <a:xfrm>
            <a:off x="4143477" y="2313921"/>
            <a:ext cx="282052" cy="251404"/>
          </a:xfrm>
          <a:custGeom>
            <a:avLst/>
            <a:gdLst>
              <a:gd name="T0" fmla="*/ 979217 w 2433638"/>
              <a:gd name="T1" fmla="*/ 1098870 h 2124076"/>
              <a:gd name="T2" fmla="*/ 173881 w 2433638"/>
              <a:gd name="T3" fmla="*/ 432901 h 2124076"/>
              <a:gd name="T4" fmla="*/ 155458 w 2433638"/>
              <a:gd name="T5" fmla="*/ 437460 h 2124076"/>
              <a:gd name="T6" fmla="*/ 139312 w 2433638"/>
              <a:gd name="T7" fmla="*/ 446991 h 2124076"/>
              <a:gd name="T8" fmla="*/ 126684 w 2433638"/>
              <a:gd name="T9" fmla="*/ 460667 h 2124076"/>
              <a:gd name="T10" fmla="*/ 118611 w 2433638"/>
              <a:gd name="T11" fmla="*/ 477036 h 2124076"/>
              <a:gd name="T12" fmla="*/ 115713 w 2433638"/>
              <a:gd name="T13" fmla="*/ 496099 h 2124076"/>
              <a:gd name="T14" fmla="*/ 117576 w 2433638"/>
              <a:gd name="T15" fmla="*/ 1502909 h 2124076"/>
              <a:gd name="T16" fmla="*/ 125029 w 2433638"/>
              <a:gd name="T17" fmla="*/ 1520107 h 2124076"/>
              <a:gd name="T18" fmla="*/ 137035 w 2433638"/>
              <a:gd name="T19" fmla="*/ 1534197 h 2124076"/>
              <a:gd name="T20" fmla="*/ 152560 w 2433638"/>
              <a:gd name="T21" fmla="*/ 1544350 h 2124076"/>
              <a:gd name="T22" fmla="*/ 170776 w 2433638"/>
              <a:gd name="T23" fmla="*/ 1549944 h 2124076"/>
              <a:gd name="T24" fmla="*/ 1002920 w 2433638"/>
              <a:gd name="T25" fmla="*/ 1550566 h 2124076"/>
              <a:gd name="T26" fmla="*/ 1021550 w 2433638"/>
              <a:gd name="T27" fmla="*/ 1545800 h 2124076"/>
              <a:gd name="T28" fmla="*/ 1037696 w 2433638"/>
              <a:gd name="T29" fmla="*/ 1536269 h 2124076"/>
              <a:gd name="T30" fmla="*/ 1050116 w 2433638"/>
              <a:gd name="T31" fmla="*/ 1522800 h 2124076"/>
              <a:gd name="T32" fmla="*/ 1058396 w 2433638"/>
              <a:gd name="T33" fmla="*/ 1506017 h 2124076"/>
              <a:gd name="T34" fmla="*/ 1061294 w 2433638"/>
              <a:gd name="T35" fmla="*/ 1487161 h 2124076"/>
              <a:gd name="T36" fmla="*/ 1061087 w 2433638"/>
              <a:gd name="T37" fmla="*/ 492784 h 2124076"/>
              <a:gd name="T38" fmla="*/ 1057361 w 2433638"/>
              <a:gd name="T39" fmla="*/ 474342 h 2124076"/>
              <a:gd name="T40" fmla="*/ 1048253 w 2433638"/>
              <a:gd name="T41" fmla="*/ 457973 h 2124076"/>
              <a:gd name="T42" fmla="*/ 1035212 w 2433638"/>
              <a:gd name="T43" fmla="*/ 445126 h 2124076"/>
              <a:gd name="T44" fmla="*/ 1018859 w 2433638"/>
              <a:gd name="T45" fmla="*/ 436424 h 2124076"/>
              <a:gd name="T46" fmla="*/ 999608 w 2433638"/>
              <a:gd name="T47" fmla="*/ 432694 h 2124076"/>
              <a:gd name="T48" fmla="*/ 1176801 w 2433638"/>
              <a:gd name="T49" fmla="*/ 1487161 h 2124076"/>
              <a:gd name="T50" fmla="*/ 1168728 w 2433638"/>
              <a:gd name="T51" fmla="*/ 1539792 h 2124076"/>
              <a:gd name="T52" fmla="*/ 1145957 w 2433638"/>
              <a:gd name="T53" fmla="*/ 1585998 h 2124076"/>
              <a:gd name="T54" fmla="*/ 1111182 w 2433638"/>
              <a:gd name="T55" fmla="*/ 1623502 h 2124076"/>
              <a:gd name="T56" fmla="*/ 1066469 w 2433638"/>
              <a:gd name="T57" fmla="*/ 1649818 h 2124076"/>
              <a:gd name="T58" fmla="*/ 1014719 w 2433638"/>
              <a:gd name="T59" fmla="*/ 1662871 h 2124076"/>
              <a:gd name="T60" fmla="*/ 153180 w 2433638"/>
              <a:gd name="T61" fmla="*/ 1661628 h 2124076"/>
              <a:gd name="T62" fmla="*/ 102466 w 2433638"/>
              <a:gd name="T63" fmla="*/ 1646295 h 2124076"/>
              <a:gd name="T64" fmla="*/ 59409 w 2433638"/>
              <a:gd name="T65" fmla="*/ 1617908 h 2124076"/>
              <a:gd name="T66" fmla="*/ 26289 w 2433638"/>
              <a:gd name="T67" fmla="*/ 1578746 h 2124076"/>
              <a:gd name="T68" fmla="*/ 6003 w 2433638"/>
              <a:gd name="T69" fmla="*/ 1531296 h 2124076"/>
              <a:gd name="T70" fmla="*/ 0 w 2433638"/>
              <a:gd name="T71" fmla="*/ 496099 h 2124076"/>
              <a:gd name="T72" fmla="*/ 8280 w 2433638"/>
              <a:gd name="T73" fmla="*/ 443676 h 2124076"/>
              <a:gd name="T74" fmla="*/ 31050 w 2433638"/>
              <a:gd name="T75" fmla="*/ 397469 h 2124076"/>
              <a:gd name="T76" fmla="*/ 66033 w 2433638"/>
              <a:gd name="T77" fmla="*/ 359965 h 2124076"/>
              <a:gd name="T78" fmla="*/ 110331 w 2433638"/>
              <a:gd name="T79" fmla="*/ 333442 h 2124076"/>
              <a:gd name="T80" fmla="*/ 162081 w 2433638"/>
              <a:gd name="T81" fmla="*/ 320596 h 2124076"/>
              <a:gd name="T82" fmla="*/ 1023827 w 2433638"/>
              <a:gd name="T83" fmla="*/ 321425 h 2124076"/>
              <a:gd name="T84" fmla="*/ 1074749 w 2433638"/>
              <a:gd name="T85" fmla="*/ 336966 h 2124076"/>
              <a:gd name="T86" fmla="*/ 1117806 w 2433638"/>
              <a:gd name="T87" fmla="*/ 365352 h 2124076"/>
              <a:gd name="T88" fmla="*/ 1150512 w 2433638"/>
              <a:gd name="T89" fmla="*/ 404514 h 2124076"/>
              <a:gd name="T90" fmla="*/ 1171005 w 2433638"/>
              <a:gd name="T91" fmla="*/ 451964 h 2124076"/>
              <a:gd name="T92" fmla="*/ 1176801 w 2433638"/>
              <a:gd name="T93" fmla="*/ 497443 h 2124076"/>
              <a:gd name="T94" fmla="*/ 1779124 w 2433638"/>
              <a:gd name="T95" fmla="*/ 2694 h 2124076"/>
              <a:gd name="T96" fmla="*/ 1821773 w 2433638"/>
              <a:gd name="T97" fmla="*/ 17411 h 2124076"/>
              <a:gd name="T98" fmla="*/ 1859246 w 2433638"/>
              <a:gd name="T99" fmla="*/ 44565 h 2124076"/>
              <a:gd name="T100" fmla="*/ 1887196 w 2433638"/>
              <a:gd name="T101" fmla="*/ 81253 h 2124076"/>
              <a:gd name="T102" fmla="*/ 1902101 w 2433638"/>
              <a:gd name="T103" fmla="*/ 122915 h 2124076"/>
              <a:gd name="T104" fmla="*/ 1904172 w 2433638"/>
              <a:gd name="T105" fmla="*/ 166444 h 2124076"/>
              <a:gd name="T106" fmla="*/ 1893406 w 2433638"/>
              <a:gd name="T107" fmla="*/ 209142 h 2124076"/>
              <a:gd name="T108" fmla="*/ 1870011 w 2433638"/>
              <a:gd name="T109" fmla="*/ 247696 h 2124076"/>
              <a:gd name="T110" fmla="*/ 1645796 w 2433638"/>
              <a:gd name="T111" fmla="*/ 39175 h 2124076"/>
              <a:gd name="T112" fmla="*/ 1684511 w 2433638"/>
              <a:gd name="T113" fmla="*/ 14302 h 2124076"/>
              <a:gd name="T114" fmla="*/ 1727160 w 2433638"/>
              <a:gd name="T115" fmla="*/ 1658 h 21240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433638" h="2124076">
                <a:moveTo>
                  <a:pt x="713371" y="1577975"/>
                </a:moveTo>
                <a:lnTo>
                  <a:pt x="804863" y="1667192"/>
                </a:lnTo>
                <a:lnTo>
                  <a:pt x="574675" y="1801813"/>
                </a:lnTo>
                <a:lnTo>
                  <a:pt x="713371" y="1577975"/>
                </a:lnTo>
                <a:close/>
                <a:moveTo>
                  <a:pt x="994071" y="1152525"/>
                </a:moveTo>
                <a:lnTo>
                  <a:pt x="1250950" y="1402947"/>
                </a:lnTo>
                <a:lnTo>
                  <a:pt x="852445" y="1631950"/>
                </a:lnTo>
                <a:lnTo>
                  <a:pt x="757237" y="1538868"/>
                </a:lnTo>
                <a:lnTo>
                  <a:pt x="994071" y="1152525"/>
                </a:lnTo>
                <a:close/>
                <a:moveTo>
                  <a:pt x="230859" y="552164"/>
                </a:moveTo>
                <a:lnTo>
                  <a:pt x="226364" y="552428"/>
                </a:lnTo>
                <a:lnTo>
                  <a:pt x="222133" y="552693"/>
                </a:lnTo>
                <a:lnTo>
                  <a:pt x="218166" y="553222"/>
                </a:lnTo>
                <a:lnTo>
                  <a:pt x="213935" y="553751"/>
                </a:lnTo>
                <a:lnTo>
                  <a:pt x="209968" y="554809"/>
                </a:lnTo>
                <a:lnTo>
                  <a:pt x="206266" y="555867"/>
                </a:lnTo>
                <a:lnTo>
                  <a:pt x="202299" y="557190"/>
                </a:lnTo>
                <a:lnTo>
                  <a:pt x="198597" y="558513"/>
                </a:lnTo>
                <a:lnTo>
                  <a:pt x="194895" y="560100"/>
                </a:lnTo>
                <a:lnTo>
                  <a:pt x="191457" y="561952"/>
                </a:lnTo>
                <a:lnTo>
                  <a:pt x="187755" y="564068"/>
                </a:lnTo>
                <a:lnTo>
                  <a:pt x="184582" y="565920"/>
                </a:lnTo>
                <a:lnTo>
                  <a:pt x="181144" y="568301"/>
                </a:lnTo>
                <a:lnTo>
                  <a:pt x="177971" y="570682"/>
                </a:lnTo>
                <a:lnTo>
                  <a:pt x="175062" y="573063"/>
                </a:lnTo>
                <a:lnTo>
                  <a:pt x="171888" y="575708"/>
                </a:lnTo>
                <a:lnTo>
                  <a:pt x="169244" y="578883"/>
                </a:lnTo>
                <a:lnTo>
                  <a:pt x="166599" y="581793"/>
                </a:lnTo>
                <a:lnTo>
                  <a:pt x="164219" y="584703"/>
                </a:lnTo>
                <a:lnTo>
                  <a:pt x="161839" y="588142"/>
                </a:lnTo>
                <a:lnTo>
                  <a:pt x="159724" y="591316"/>
                </a:lnTo>
                <a:lnTo>
                  <a:pt x="157608" y="594491"/>
                </a:lnTo>
                <a:lnTo>
                  <a:pt x="156022" y="598194"/>
                </a:lnTo>
                <a:lnTo>
                  <a:pt x="154435" y="601633"/>
                </a:lnTo>
                <a:lnTo>
                  <a:pt x="152848" y="605601"/>
                </a:lnTo>
                <a:lnTo>
                  <a:pt x="151526" y="609041"/>
                </a:lnTo>
                <a:lnTo>
                  <a:pt x="150204" y="613009"/>
                </a:lnTo>
                <a:lnTo>
                  <a:pt x="149411" y="616977"/>
                </a:lnTo>
                <a:lnTo>
                  <a:pt x="148882" y="620945"/>
                </a:lnTo>
                <a:lnTo>
                  <a:pt x="148088" y="624913"/>
                </a:lnTo>
                <a:lnTo>
                  <a:pt x="147824" y="629146"/>
                </a:lnTo>
                <a:lnTo>
                  <a:pt x="147824" y="633378"/>
                </a:lnTo>
                <a:lnTo>
                  <a:pt x="147824" y="1898686"/>
                </a:lnTo>
                <a:lnTo>
                  <a:pt x="147824" y="1902918"/>
                </a:lnTo>
                <a:lnTo>
                  <a:pt x="148088" y="1906887"/>
                </a:lnTo>
                <a:lnTo>
                  <a:pt x="148882" y="1911119"/>
                </a:lnTo>
                <a:lnTo>
                  <a:pt x="149411" y="1915087"/>
                </a:lnTo>
                <a:lnTo>
                  <a:pt x="150204" y="1918791"/>
                </a:lnTo>
                <a:lnTo>
                  <a:pt x="151526" y="1922759"/>
                </a:lnTo>
                <a:lnTo>
                  <a:pt x="152848" y="1926463"/>
                </a:lnTo>
                <a:lnTo>
                  <a:pt x="154435" y="1930166"/>
                </a:lnTo>
                <a:lnTo>
                  <a:pt x="156022" y="1933605"/>
                </a:lnTo>
                <a:lnTo>
                  <a:pt x="157608" y="1937309"/>
                </a:lnTo>
                <a:lnTo>
                  <a:pt x="159724" y="1940748"/>
                </a:lnTo>
                <a:lnTo>
                  <a:pt x="161839" y="1944187"/>
                </a:lnTo>
                <a:lnTo>
                  <a:pt x="164219" y="1947097"/>
                </a:lnTo>
                <a:lnTo>
                  <a:pt x="166599" y="1950272"/>
                </a:lnTo>
                <a:lnTo>
                  <a:pt x="169244" y="1953446"/>
                </a:lnTo>
                <a:lnTo>
                  <a:pt x="171888" y="1956091"/>
                </a:lnTo>
                <a:lnTo>
                  <a:pt x="175062" y="1958737"/>
                </a:lnTo>
                <a:lnTo>
                  <a:pt x="177971" y="1961382"/>
                </a:lnTo>
                <a:lnTo>
                  <a:pt x="181144" y="1963763"/>
                </a:lnTo>
                <a:lnTo>
                  <a:pt x="184582" y="1965880"/>
                </a:lnTo>
                <a:lnTo>
                  <a:pt x="187755" y="1967996"/>
                </a:lnTo>
                <a:lnTo>
                  <a:pt x="191457" y="1970112"/>
                </a:lnTo>
                <a:lnTo>
                  <a:pt x="194895" y="1971700"/>
                </a:lnTo>
                <a:lnTo>
                  <a:pt x="198597" y="1973551"/>
                </a:lnTo>
                <a:lnTo>
                  <a:pt x="202299" y="1974874"/>
                </a:lnTo>
                <a:lnTo>
                  <a:pt x="206266" y="1976197"/>
                </a:lnTo>
                <a:lnTo>
                  <a:pt x="209968" y="1977255"/>
                </a:lnTo>
                <a:lnTo>
                  <a:pt x="213935" y="1978049"/>
                </a:lnTo>
                <a:lnTo>
                  <a:pt x="218166" y="1978842"/>
                </a:lnTo>
                <a:lnTo>
                  <a:pt x="222133" y="1979636"/>
                </a:lnTo>
                <a:lnTo>
                  <a:pt x="226364" y="1979900"/>
                </a:lnTo>
                <a:lnTo>
                  <a:pt x="230859" y="1979900"/>
                </a:lnTo>
                <a:lnTo>
                  <a:pt x="1273033" y="1979900"/>
                </a:lnTo>
                <a:lnTo>
                  <a:pt x="1276999" y="1979900"/>
                </a:lnTo>
                <a:lnTo>
                  <a:pt x="1281230" y="1979636"/>
                </a:lnTo>
                <a:lnTo>
                  <a:pt x="1285461" y="1978842"/>
                </a:lnTo>
                <a:lnTo>
                  <a:pt x="1289693" y="1978049"/>
                </a:lnTo>
                <a:lnTo>
                  <a:pt x="1293395" y="1977255"/>
                </a:lnTo>
                <a:lnTo>
                  <a:pt x="1297626" y="1976197"/>
                </a:lnTo>
                <a:lnTo>
                  <a:pt x="1301593" y="1974874"/>
                </a:lnTo>
                <a:lnTo>
                  <a:pt x="1305030" y="1973551"/>
                </a:lnTo>
                <a:lnTo>
                  <a:pt x="1308997" y="1971700"/>
                </a:lnTo>
                <a:lnTo>
                  <a:pt x="1312435" y="1970112"/>
                </a:lnTo>
                <a:lnTo>
                  <a:pt x="1315873" y="1967996"/>
                </a:lnTo>
                <a:lnTo>
                  <a:pt x="1319310" y="1965880"/>
                </a:lnTo>
                <a:lnTo>
                  <a:pt x="1322484" y="1963763"/>
                </a:lnTo>
                <a:lnTo>
                  <a:pt x="1325657" y="1961382"/>
                </a:lnTo>
                <a:lnTo>
                  <a:pt x="1328566" y="1958737"/>
                </a:lnTo>
                <a:lnTo>
                  <a:pt x="1331475" y="1956091"/>
                </a:lnTo>
                <a:lnTo>
                  <a:pt x="1334119" y="1953446"/>
                </a:lnTo>
                <a:lnTo>
                  <a:pt x="1336764" y="1950272"/>
                </a:lnTo>
                <a:lnTo>
                  <a:pt x="1339144" y="1947097"/>
                </a:lnTo>
                <a:lnTo>
                  <a:pt x="1341524" y="1944187"/>
                </a:lnTo>
                <a:lnTo>
                  <a:pt x="1343639" y="1940748"/>
                </a:lnTo>
                <a:lnTo>
                  <a:pt x="1345755" y="1937309"/>
                </a:lnTo>
                <a:lnTo>
                  <a:pt x="1347606" y="1933605"/>
                </a:lnTo>
                <a:lnTo>
                  <a:pt x="1349457" y="1930166"/>
                </a:lnTo>
                <a:lnTo>
                  <a:pt x="1350779" y="1926463"/>
                </a:lnTo>
                <a:lnTo>
                  <a:pt x="1352101" y="1922759"/>
                </a:lnTo>
                <a:lnTo>
                  <a:pt x="1353159" y="1918791"/>
                </a:lnTo>
                <a:lnTo>
                  <a:pt x="1354217" y="1915087"/>
                </a:lnTo>
                <a:lnTo>
                  <a:pt x="1354746" y="1911119"/>
                </a:lnTo>
                <a:lnTo>
                  <a:pt x="1355275" y="1906887"/>
                </a:lnTo>
                <a:lnTo>
                  <a:pt x="1355539" y="1902918"/>
                </a:lnTo>
                <a:lnTo>
                  <a:pt x="1355804" y="1898686"/>
                </a:lnTo>
                <a:lnTo>
                  <a:pt x="1355804" y="1327749"/>
                </a:lnTo>
                <a:lnTo>
                  <a:pt x="1312492" y="1370013"/>
                </a:lnTo>
                <a:lnTo>
                  <a:pt x="1031875" y="1095852"/>
                </a:lnTo>
                <a:lnTo>
                  <a:pt x="1355804" y="779295"/>
                </a:lnTo>
                <a:lnTo>
                  <a:pt x="1355804" y="633378"/>
                </a:lnTo>
                <a:lnTo>
                  <a:pt x="1355539" y="629146"/>
                </a:lnTo>
                <a:lnTo>
                  <a:pt x="1355275" y="624913"/>
                </a:lnTo>
                <a:lnTo>
                  <a:pt x="1354746" y="620945"/>
                </a:lnTo>
                <a:lnTo>
                  <a:pt x="1354217" y="616977"/>
                </a:lnTo>
                <a:lnTo>
                  <a:pt x="1353159" y="613009"/>
                </a:lnTo>
                <a:lnTo>
                  <a:pt x="1352101" y="609041"/>
                </a:lnTo>
                <a:lnTo>
                  <a:pt x="1350779" y="605601"/>
                </a:lnTo>
                <a:lnTo>
                  <a:pt x="1349457" y="601633"/>
                </a:lnTo>
                <a:lnTo>
                  <a:pt x="1347606" y="598194"/>
                </a:lnTo>
                <a:lnTo>
                  <a:pt x="1345755" y="594491"/>
                </a:lnTo>
                <a:lnTo>
                  <a:pt x="1343639" y="591316"/>
                </a:lnTo>
                <a:lnTo>
                  <a:pt x="1341524" y="588142"/>
                </a:lnTo>
                <a:lnTo>
                  <a:pt x="1339144" y="584703"/>
                </a:lnTo>
                <a:lnTo>
                  <a:pt x="1336764" y="581793"/>
                </a:lnTo>
                <a:lnTo>
                  <a:pt x="1334119" y="578883"/>
                </a:lnTo>
                <a:lnTo>
                  <a:pt x="1331475" y="575708"/>
                </a:lnTo>
                <a:lnTo>
                  <a:pt x="1328566" y="573063"/>
                </a:lnTo>
                <a:lnTo>
                  <a:pt x="1325657" y="570682"/>
                </a:lnTo>
                <a:lnTo>
                  <a:pt x="1322484" y="568301"/>
                </a:lnTo>
                <a:lnTo>
                  <a:pt x="1319310" y="565920"/>
                </a:lnTo>
                <a:lnTo>
                  <a:pt x="1315873" y="564068"/>
                </a:lnTo>
                <a:lnTo>
                  <a:pt x="1312435" y="561952"/>
                </a:lnTo>
                <a:lnTo>
                  <a:pt x="1308997" y="560100"/>
                </a:lnTo>
                <a:lnTo>
                  <a:pt x="1305030" y="558513"/>
                </a:lnTo>
                <a:lnTo>
                  <a:pt x="1301593" y="557190"/>
                </a:lnTo>
                <a:lnTo>
                  <a:pt x="1297626" y="555867"/>
                </a:lnTo>
                <a:lnTo>
                  <a:pt x="1293395" y="554809"/>
                </a:lnTo>
                <a:lnTo>
                  <a:pt x="1289693" y="553751"/>
                </a:lnTo>
                <a:lnTo>
                  <a:pt x="1285461" y="553222"/>
                </a:lnTo>
                <a:lnTo>
                  <a:pt x="1281230" y="552693"/>
                </a:lnTo>
                <a:lnTo>
                  <a:pt x="1276999" y="552428"/>
                </a:lnTo>
                <a:lnTo>
                  <a:pt x="1273033" y="552164"/>
                </a:lnTo>
                <a:lnTo>
                  <a:pt x="230859" y="552164"/>
                </a:lnTo>
                <a:close/>
                <a:moveTo>
                  <a:pt x="1950691" y="197947"/>
                </a:moveTo>
                <a:lnTo>
                  <a:pt x="2231837" y="472902"/>
                </a:lnTo>
                <a:lnTo>
                  <a:pt x="1503363" y="1183758"/>
                </a:lnTo>
                <a:lnTo>
                  <a:pt x="1503363" y="1898686"/>
                </a:lnTo>
                <a:lnTo>
                  <a:pt x="1503099" y="1910326"/>
                </a:lnTo>
                <a:lnTo>
                  <a:pt x="1502305" y="1921701"/>
                </a:lnTo>
                <a:lnTo>
                  <a:pt x="1500719" y="1933076"/>
                </a:lnTo>
                <a:lnTo>
                  <a:pt x="1498603" y="1944187"/>
                </a:lnTo>
                <a:lnTo>
                  <a:pt x="1495959" y="1955033"/>
                </a:lnTo>
                <a:lnTo>
                  <a:pt x="1493050" y="1965880"/>
                </a:lnTo>
                <a:lnTo>
                  <a:pt x="1489348" y="1976197"/>
                </a:lnTo>
                <a:lnTo>
                  <a:pt x="1485381" y="1986249"/>
                </a:lnTo>
                <a:lnTo>
                  <a:pt x="1480621" y="1996567"/>
                </a:lnTo>
                <a:lnTo>
                  <a:pt x="1475332" y="2006090"/>
                </a:lnTo>
                <a:lnTo>
                  <a:pt x="1469779" y="2015614"/>
                </a:lnTo>
                <a:lnTo>
                  <a:pt x="1463961" y="2024873"/>
                </a:lnTo>
                <a:lnTo>
                  <a:pt x="1457614" y="2033338"/>
                </a:lnTo>
                <a:lnTo>
                  <a:pt x="1450739" y="2042068"/>
                </a:lnTo>
                <a:lnTo>
                  <a:pt x="1443334" y="2050004"/>
                </a:lnTo>
                <a:lnTo>
                  <a:pt x="1435930" y="2057940"/>
                </a:lnTo>
                <a:lnTo>
                  <a:pt x="1427997" y="2065612"/>
                </a:lnTo>
                <a:lnTo>
                  <a:pt x="1419535" y="2072755"/>
                </a:lnTo>
                <a:lnTo>
                  <a:pt x="1410543" y="2079104"/>
                </a:lnTo>
                <a:lnTo>
                  <a:pt x="1401817" y="2085453"/>
                </a:lnTo>
                <a:lnTo>
                  <a:pt x="1392561" y="2091273"/>
                </a:lnTo>
                <a:lnTo>
                  <a:pt x="1382777" y="2096828"/>
                </a:lnTo>
                <a:lnTo>
                  <a:pt x="1372992" y="2101855"/>
                </a:lnTo>
                <a:lnTo>
                  <a:pt x="1362415" y="2106352"/>
                </a:lnTo>
                <a:lnTo>
                  <a:pt x="1352101" y="2110320"/>
                </a:lnTo>
                <a:lnTo>
                  <a:pt x="1341259" y="2114024"/>
                </a:lnTo>
                <a:lnTo>
                  <a:pt x="1330417" y="2116934"/>
                </a:lnTo>
                <a:lnTo>
                  <a:pt x="1319310" y="2119314"/>
                </a:lnTo>
                <a:lnTo>
                  <a:pt x="1307939" y="2121431"/>
                </a:lnTo>
                <a:lnTo>
                  <a:pt x="1296304" y="2123018"/>
                </a:lnTo>
                <a:lnTo>
                  <a:pt x="1284933" y="2123812"/>
                </a:lnTo>
                <a:lnTo>
                  <a:pt x="1273033" y="2124076"/>
                </a:lnTo>
                <a:lnTo>
                  <a:pt x="230859" y="2124076"/>
                </a:lnTo>
                <a:lnTo>
                  <a:pt x="218959" y="2123812"/>
                </a:lnTo>
                <a:lnTo>
                  <a:pt x="207059" y="2123018"/>
                </a:lnTo>
                <a:lnTo>
                  <a:pt x="195688" y="2121431"/>
                </a:lnTo>
                <a:lnTo>
                  <a:pt x="184582" y="2119314"/>
                </a:lnTo>
                <a:lnTo>
                  <a:pt x="173211" y="2116934"/>
                </a:lnTo>
                <a:lnTo>
                  <a:pt x="162104" y="2114024"/>
                </a:lnTo>
                <a:lnTo>
                  <a:pt x="151526" y="2110320"/>
                </a:lnTo>
                <a:lnTo>
                  <a:pt x="140948" y="2106352"/>
                </a:lnTo>
                <a:lnTo>
                  <a:pt x="130900" y="2101855"/>
                </a:lnTo>
                <a:lnTo>
                  <a:pt x="120851" y="2096828"/>
                </a:lnTo>
                <a:lnTo>
                  <a:pt x="111331" y="2091273"/>
                </a:lnTo>
                <a:lnTo>
                  <a:pt x="101811" y="2085453"/>
                </a:lnTo>
                <a:lnTo>
                  <a:pt x="92820" y="2079104"/>
                </a:lnTo>
                <a:lnTo>
                  <a:pt x="84357" y="2072755"/>
                </a:lnTo>
                <a:lnTo>
                  <a:pt x="75895" y="2065612"/>
                </a:lnTo>
                <a:lnTo>
                  <a:pt x="67962" y="2057940"/>
                </a:lnTo>
                <a:lnTo>
                  <a:pt x="60293" y="2050004"/>
                </a:lnTo>
                <a:lnTo>
                  <a:pt x="53153" y="2042068"/>
                </a:lnTo>
                <a:lnTo>
                  <a:pt x="46278" y="2033338"/>
                </a:lnTo>
                <a:lnTo>
                  <a:pt x="39666" y="2024873"/>
                </a:lnTo>
                <a:lnTo>
                  <a:pt x="33584" y="2015614"/>
                </a:lnTo>
                <a:lnTo>
                  <a:pt x="28031" y="2006090"/>
                </a:lnTo>
                <a:lnTo>
                  <a:pt x="23006" y="1996567"/>
                </a:lnTo>
                <a:lnTo>
                  <a:pt x="18511" y="1986249"/>
                </a:lnTo>
                <a:lnTo>
                  <a:pt x="14280" y="1976197"/>
                </a:lnTo>
                <a:lnTo>
                  <a:pt x="10578" y="1965880"/>
                </a:lnTo>
                <a:lnTo>
                  <a:pt x="7669" y="1955033"/>
                </a:lnTo>
                <a:lnTo>
                  <a:pt x="4760" y="1944187"/>
                </a:lnTo>
                <a:lnTo>
                  <a:pt x="2909" y="1933076"/>
                </a:lnTo>
                <a:lnTo>
                  <a:pt x="1322" y="1921701"/>
                </a:lnTo>
                <a:lnTo>
                  <a:pt x="529" y="1910326"/>
                </a:lnTo>
                <a:lnTo>
                  <a:pt x="0" y="1898686"/>
                </a:lnTo>
                <a:lnTo>
                  <a:pt x="0" y="633378"/>
                </a:lnTo>
                <a:lnTo>
                  <a:pt x="529" y="621739"/>
                </a:lnTo>
                <a:lnTo>
                  <a:pt x="1322" y="610363"/>
                </a:lnTo>
                <a:lnTo>
                  <a:pt x="2909" y="598988"/>
                </a:lnTo>
                <a:lnTo>
                  <a:pt x="4760" y="587613"/>
                </a:lnTo>
                <a:lnTo>
                  <a:pt x="7669" y="577031"/>
                </a:lnTo>
                <a:lnTo>
                  <a:pt x="10578" y="566449"/>
                </a:lnTo>
                <a:lnTo>
                  <a:pt x="14280" y="555867"/>
                </a:lnTo>
                <a:lnTo>
                  <a:pt x="18511" y="545550"/>
                </a:lnTo>
                <a:lnTo>
                  <a:pt x="23006" y="535762"/>
                </a:lnTo>
                <a:lnTo>
                  <a:pt x="28031" y="525974"/>
                </a:lnTo>
                <a:lnTo>
                  <a:pt x="33584" y="516451"/>
                </a:lnTo>
                <a:lnTo>
                  <a:pt x="39666" y="507456"/>
                </a:lnTo>
                <a:lnTo>
                  <a:pt x="46278" y="498462"/>
                </a:lnTo>
                <a:lnTo>
                  <a:pt x="53153" y="489996"/>
                </a:lnTo>
                <a:lnTo>
                  <a:pt x="60293" y="481795"/>
                </a:lnTo>
                <a:lnTo>
                  <a:pt x="67962" y="474124"/>
                </a:lnTo>
                <a:lnTo>
                  <a:pt x="75895" y="466717"/>
                </a:lnTo>
                <a:lnTo>
                  <a:pt x="84357" y="459574"/>
                </a:lnTo>
                <a:lnTo>
                  <a:pt x="92820" y="452696"/>
                </a:lnTo>
                <a:lnTo>
                  <a:pt x="101811" y="446347"/>
                </a:lnTo>
                <a:lnTo>
                  <a:pt x="111331" y="440527"/>
                </a:lnTo>
                <a:lnTo>
                  <a:pt x="120851" y="435236"/>
                </a:lnTo>
                <a:lnTo>
                  <a:pt x="130900" y="430474"/>
                </a:lnTo>
                <a:lnTo>
                  <a:pt x="140948" y="425712"/>
                </a:lnTo>
                <a:lnTo>
                  <a:pt x="151526" y="421744"/>
                </a:lnTo>
                <a:lnTo>
                  <a:pt x="162104" y="418305"/>
                </a:lnTo>
                <a:lnTo>
                  <a:pt x="173211" y="415131"/>
                </a:lnTo>
                <a:lnTo>
                  <a:pt x="184582" y="412485"/>
                </a:lnTo>
                <a:lnTo>
                  <a:pt x="195688" y="410634"/>
                </a:lnTo>
                <a:lnTo>
                  <a:pt x="207059" y="409311"/>
                </a:lnTo>
                <a:lnTo>
                  <a:pt x="218959" y="408253"/>
                </a:lnTo>
                <a:lnTo>
                  <a:pt x="230859" y="407988"/>
                </a:lnTo>
                <a:lnTo>
                  <a:pt x="1273033" y="407988"/>
                </a:lnTo>
                <a:lnTo>
                  <a:pt x="1284933" y="408253"/>
                </a:lnTo>
                <a:lnTo>
                  <a:pt x="1296304" y="409311"/>
                </a:lnTo>
                <a:lnTo>
                  <a:pt x="1307939" y="410369"/>
                </a:lnTo>
                <a:lnTo>
                  <a:pt x="1319310" y="412485"/>
                </a:lnTo>
                <a:lnTo>
                  <a:pt x="1330417" y="415131"/>
                </a:lnTo>
                <a:lnTo>
                  <a:pt x="1341259" y="418305"/>
                </a:lnTo>
                <a:lnTo>
                  <a:pt x="1352101" y="421744"/>
                </a:lnTo>
                <a:lnTo>
                  <a:pt x="1362415" y="425712"/>
                </a:lnTo>
                <a:lnTo>
                  <a:pt x="1372992" y="430210"/>
                </a:lnTo>
                <a:lnTo>
                  <a:pt x="1382777" y="435236"/>
                </a:lnTo>
                <a:lnTo>
                  <a:pt x="1392561" y="440527"/>
                </a:lnTo>
                <a:lnTo>
                  <a:pt x="1401817" y="446347"/>
                </a:lnTo>
                <a:lnTo>
                  <a:pt x="1410543" y="452696"/>
                </a:lnTo>
                <a:lnTo>
                  <a:pt x="1419535" y="459574"/>
                </a:lnTo>
                <a:lnTo>
                  <a:pt x="1427997" y="466452"/>
                </a:lnTo>
                <a:lnTo>
                  <a:pt x="1435930" y="473859"/>
                </a:lnTo>
                <a:lnTo>
                  <a:pt x="1443334" y="481795"/>
                </a:lnTo>
                <a:lnTo>
                  <a:pt x="1450739" y="489996"/>
                </a:lnTo>
                <a:lnTo>
                  <a:pt x="1457614" y="498462"/>
                </a:lnTo>
                <a:lnTo>
                  <a:pt x="1463961" y="507456"/>
                </a:lnTo>
                <a:lnTo>
                  <a:pt x="1469779" y="516451"/>
                </a:lnTo>
                <a:lnTo>
                  <a:pt x="1475332" y="525974"/>
                </a:lnTo>
                <a:lnTo>
                  <a:pt x="1480621" y="535762"/>
                </a:lnTo>
                <a:lnTo>
                  <a:pt x="1485381" y="545550"/>
                </a:lnTo>
                <a:lnTo>
                  <a:pt x="1489348" y="555867"/>
                </a:lnTo>
                <a:lnTo>
                  <a:pt x="1493050" y="566449"/>
                </a:lnTo>
                <a:lnTo>
                  <a:pt x="1495959" y="577031"/>
                </a:lnTo>
                <a:lnTo>
                  <a:pt x="1498603" y="587613"/>
                </a:lnTo>
                <a:lnTo>
                  <a:pt x="1500719" y="598988"/>
                </a:lnTo>
                <a:lnTo>
                  <a:pt x="1502305" y="610363"/>
                </a:lnTo>
                <a:lnTo>
                  <a:pt x="1503099" y="621739"/>
                </a:lnTo>
                <a:lnTo>
                  <a:pt x="1503363" y="633378"/>
                </a:lnTo>
                <a:lnTo>
                  <a:pt x="1503363" y="635094"/>
                </a:lnTo>
                <a:lnTo>
                  <a:pt x="1950691" y="197947"/>
                </a:lnTo>
                <a:close/>
                <a:moveTo>
                  <a:pt x="2235011" y="0"/>
                </a:moveTo>
                <a:lnTo>
                  <a:pt x="2244532" y="265"/>
                </a:lnTo>
                <a:lnTo>
                  <a:pt x="2254054" y="794"/>
                </a:lnTo>
                <a:lnTo>
                  <a:pt x="2263575" y="2117"/>
                </a:lnTo>
                <a:lnTo>
                  <a:pt x="2272832" y="3440"/>
                </a:lnTo>
                <a:lnTo>
                  <a:pt x="2282354" y="5557"/>
                </a:lnTo>
                <a:lnTo>
                  <a:pt x="2291611" y="7939"/>
                </a:lnTo>
                <a:lnTo>
                  <a:pt x="2300867" y="11115"/>
                </a:lnTo>
                <a:lnTo>
                  <a:pt x="2309860" y="14290"/>
                </a:lnTo>
                <a:lnTo>
                  <a:pt x="2318588" y="18260"/>
                </a:lnTo>
                <a:lnTo>
                  <a:pt x="2327316" y="22229"/>
                </a:lnTo>
                <a:lnTo>
                  <a:pt x="2336044" y="26728"/>
                </a:lnTo>
                <a:lnTo>
                  <a:pt x="2344243" y="32021"/>
                </a:lnTo>
                <a:lnTo>
                  <a:pt x="2352442" y="37578"/>
                </a:lnTo>
                <a:lnTo>
                  <a:pt x="2360376" y="43400"/>
                </a:lnTo>
                <a:lnTo>
                  <a:pt x="2368046" y="50016"/>
                </a:lnTo>
                <a:lnTo>
                  <a:pt x="2375187" y="56897"/>
                </a:lnTo>
                <a:lnTo>
                  <a:pt x="2382328" y="64042"/>
                </a:lnTo>
                <a:lnTo>
                  <a:pt x="2388940" y="71451"/>
                </a:lnTo>
                <a:lnTo>
                  <a:pt x="2395024" y="79126"/>
                </a:lnTo>
                <a:lnTo>
                  <a:pt x="2400842" y="87065"/>
                </a:lnTo>
                <a:lnTo>
                  <a:pt x="2406132" y="95533"/>
                </a:lnTo>
                <a:lnTo>
                  <a:pt x="2410893" y="103737"/>
                </a:lnTo>
                <a:lnTo>
                  <a:pt x="2415124" y="112205"/>
                </a:lnTo>
                <a:lnTo>
                  <a:pt x="2418827" y="120938"/>
                </a:lnTo>
                <a:lnTo>
                  <a:pt x="2422265" y="129671"/>
                </a:lnTo>
                <a:lnTo>
                  <a:pt x="2425175" y="138669"/>
                </a:lnTo>
                <a:lnTo>
                  <a:pt x="2427820" y="147666"/>
                </a:lnTo>
                <a:lnTo>
                  <a:pt x="2429935" y="156928"/>
                </a:lnTo>
                <a:lnTo>
                  <a:pt x="2431522" y="165926"/>
                </a:lnTo>
                <a:lnTo>
                  <a:pt x="2432580" y="175188"/>
                </a:lnTo>
                <a:lnTo>
                  <a:pt x="2433109" y="184450"/>
                </a:lnTo>
                <a:lnTo>
                  <a:pt x="2433638" y="193713"/>
                </a:lnTo>
                <a:lnTo>
                  <a:pt x="2433109" y="203239"/>
                </a:lnTo>
                <a:lnTo>
                  <a:pt x="2432580" y="212502"/>
                </a:lnTo>
                <a:lnTo>
                  <a:pt x="2431522" y="221764"/>
                </a:lnTo>
                <a:lnTo>
                  <a:pt x="2429935" y="231026"/>
                </a:lnTo>
                <a:lnTo>
                  <a:pt x="2427820" y="240024"/>
                </a:lnTo>
                <a:lnTo>
                  <a:pt x="2425175" y="249021"/>
                </a:lnTo>
                <a:lnTo>
                  <a:pt x="2422265" y="258019"/>
                </a:lnTo>
                <a:lnTo>
                  <a:pt x="2418827" y="267016"/>
                </a:lnTo>
                <a:lnTo>
                  <a:pt x="2415124" y="275485"/>
                </a:lnTo>
                <a:lnTo>
                  <a:pt x="2410893" y="283953"/>
                </a:lnTo>
                <a:lnTo>
                  <a:pt x="2406132" y="292157"/>
                </a:lnTo>
                <a:lnTo>
                  <a:pt x="2400842" y="300625"/>
                </a:lnTo>
                <a:lnTo>
                  <a:pt x="2395024" y="308564"/>
                </a:lnTo>
                <a:lnTo>
                  <a:pt x="2388940" y="316238"/>
                </a:lnTo>
                <a:lnTo>
                  <a:pt x="2382328" y="323648"/>
                </a:lnTo>
                <a:lnTo>
                  <a:pt x="2375187" y="330793"/>
                </a:lnTo>
                <a:lnTo>
                  <a:pt x="2295842" y="408596"/>
                </a:lnTo>
                <a:lnTo>
                  <a:pt x="2015490" y="134434"/>
                </a:lnTo>
                <a:lnTo>
                  <a:pt x="2095099" y="56897"/>
                </a:lnTo>
                <a:lnTo>
                  <a:pt x="2102505" y="50016"/>
                </a:lnTo>
                <a:lnTo>
                  <a:pt x="2110175" y="43400"/>
                </a:lnTo>
                <a:lnTo>
                  <a:pt x="2117845" y="37578"/>
                </a:lnTo>
                <a:lnTo>
                  <a:pt x="2126044" y="32021"/>
                </a:lnTo>
                <a:lnTo>
                  <a:pt x="2134507" y="26728"/>
                </a:lnTo>
                <a:lnTo>
                  <a:pt x="2142971" y="22229"/>
                </a:lnTo>
                <a:lnTo>
                  <a:pt x="2151963" y="18260"/>
                </a:lnTo>
                <a:lnTo>
                  <a:pt x="2160427" y="14290"/>
                </a:lnTo>
                <a:lnTo>
                  <a:pt x="2169684" y="11115"/>
                </a:lnTo>
                <a:lnTo>
                  <a:pt x="2178676" y="7939"/>
                </a:lnTo>
                <a:lnTo>
                  <a:pt x="2187933" y="5557"/>
                </a:lnTo>
                <a:lnTo>
                  <a:pt x="2197454" y="3440"/>
                </a:lnTo>
                <a:lnTo>
                  <a:pt x="2206447" y="2117"/>
                </a:lnTo>
                <a:lnTo>
                  <a:pt x="2215968" y="794"/>
                </a:lnTo>
                <a:lnTo>
                  <a:pt x="2225490" y="265"/>
                </a:lnTo>
                <a:lnTo>
                  <a:pt x="2235011" y="0"/>
                </a:lnTo>
                <a:close/>
              </a:path>
            </a:pathLst>
          </a:custGeom>
          <a:solidFill>
            <a:schemeClr val="tx2">
              <a:lumMod val="50000"/>
            </a:schemeClr>
          </a:solidFill>
          <a:ln>
            <a:solidFill>
              <a:schemeClr val="tx2">
                <a:lumMod val="50000"/>
              </a:schemeClr>
            </a:solidFill>
          </a:ln>
        </p:spPr>
        <p:txBody>
          <a:bodyPr lIns="91376" tIns="45687" rIns="91376" bIns="45687"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mn-lt"/>
              <a:ea typeface="+mn-ea"/>
            </a:endParaRPr>
          </a:p>
        </p:txBody>
      </p:sp>
      <p:sp>
        <p:nvSpPr>
          <p:cNvPr id="58" name="MH_Desc_1"/>
          <p:cNvSpPr/>
          <p:nvPr>
            <p:custDataLst>
              <p:tags r:id="rId10"/>
            </p:custDataLst>
          </p:nvPr>
        </p:nvSpPr>
        <p:spPr>
          <a:xfrm>
            <a:off x="5295220" y="1623194"/>
            <a:ext cx="3559019" cy="512917"/>
          </a:xfrm>
          <a:prstGeom prst="rect">
            <a:avLst/>
          </a:prstGeom>
          <a:noFill/>
          <a:ln w="3175">
            <a:noFill/>
          </a:ln>
        </p:spPr>
        <p:txBody>
          <a:bodyPr lIns="89936" tIns="46768" rIns="89936" bIns="46768">
            <a:normAutofit/>
          </a:bodyPr>
          <a:lstStyle/>
          <a:p>
            <a:pPr algn="just">
              <a:defRPr/>
            </a:pPr>
            <a:r>
              <a:rPr lang="zh-CN" altLang="en-US" sz="1200" b="1" dirty="0">
                <a:solidFill>
                  <a:srgbClr val="663300"/>
                </a:solidFill>
                <a:latin typeface="微软雅黑" panose="020B0503020204020204" charset="-122"/>
                <a:ea typeface="微软雅黑" panose="020B0503020204020204" charset="-122"/>
              </a:rPr>
              <a:t>查看路书和活动</a:t>
            </a:r>
          </a:p>
        </p:txBody>
      </p:sp>
      <p:sp>
        <p:nvSpPr>
          <p:cNvPr id="59" name="MH_Other_17"/>
          <p:cNvSpPr/>
          <p:nvPr>
            <p:custDataLst>
              <p:tags r:id="rId11"/>
            </p:custDataLst>
          </p:nvPr>
        </p:nvSpPr>
        <p:spPr bwMode="auto">
          <a:xfrm>
            <a:off x="5013167" y="1698092"/>
            <a:ext cx="282052" cy="251404"/>
          </a:xfrm>
          <a:custGeom>
            <a:avLst/>
            <a:gdLst>
              <a:gd name="T0" fmla="*/ 979217 w 2433638"/>
              <a:gd name="T1" fmla="*/ 1098870 h 2124076"/>
              <a:gd name="T2" fmla="*/ 173881 w 2433638"/>
              <a:gd name="T3" fmla="*/ 432901 h 2124076"/>
              <a:gd name="T4" fmla="*/ 155458 w 2433638"/>
              <a:gd name="T5" fmla="*/ 437460 h 2124076"/>
              <a:gd name="T6" fmla="*/ 139312 w 2433638"/>
              <a:gd name="T7" fmla="*/ 446991 h 2124076"/>
              <a:gd name="T8" fmla="*/ 126684 w 2433638"/>
              <a:gd name="T9" fmla="*/ 460667 h 2124076"/>
              <a:gd name="T10" fmla="*/ 118611 w 2433638"/>
              <a:gd name="T11" fmla="*/ 477036 h 2124076"/>
              <a:gd name="T12" fmla="*/ 115713 w 2433638"/>
              <a:gd name="T13" fmla="*/ 496099 h 2124076"/>
              <a:gd name="T14" fmla="*/ 117576 w 2433638"/>
              <a:gd name="T15" fmla="*/ 1502909 h 2124076"/>
              <a:gd name="T16" fmla="*/ 125029 w 2433638"/>
              <a:gd name="T17" fmla="*/ 1520107 h 2124076"/>
              <a:gd name="T18" fmla="*/ 137035 w 2433638"/>
              <a:gd name="T19" fmla="*/ 1534197 h 2124076"/>
              <a:gd name="T20" fmla="*/ 152560 w 2433638"/>
              <a:gd name="T21" fmla="*/ 1544350 h 2124076"/>
              <a:gd name="T22" fmla="*/ 170776 w 2433638"/>
              <a:gd name="T23" fmla="*/ 1549944 h 2124076"/>
              <a:gd name="T24" fmla="*/ 1002920 w 2433638"/>
              <a:gd name="T25" fmla="*/ 1550566 h 2124076"/>
              <a:gd name="T26" fmla="*/ 1021550 w 2433638"/>
              <a:gd name="T27" fmla="*/ 1545800 h 2124076"/>
              <a:gd name="T28" fmla="*/ 1037696 w 2433638"/>
              <a:gd name="T29" fmla="*/ 1536269 h 2124076"/>
              <a:gd name="T30" fmla="*/ 1050116 w 2433638"/>
              <a:gd name="T31" fmla="*/ 1522800 h 2124076"/>
              <a:gd name="T32" fmla="*/ 1058396 w 2433638"/>
              <a:gd name="T33" fmla="*/ 1506017 h 2124076"/>
              <a:gd name="T34" fmla="*/ 1061294 w 2433638"/>
              <a:gd name="T35" fmla="*/ 1487161 h 2124076"/>
              <a:gd name="T36" fmla="*/ 1061087 w 2433638"/>
              <a:gd name="T37" fmla="*/ 492784 h 2124076"/>
              <a:gd name="T38" fmla="*/ 1057361 w 2433638"/>
              <a:gd name="T39" fmla="*/ 474342 h 2124076"/>
              <a:gd name="T40" fmla="*/ 1048253 w 2433638"/>
              <a:gd name="T41" fmla="*/ 457973 h 2124076"/>
              <a:gd name="T42" fmla="*/ 1035212 w 2433638"/>
              <a:gd name="T43" fmla="*/ 445126 h 2124076"/>
              <a:gd name="T44" fmla="*/ 1018859 w 2433638"/>
              <a:gd name="T45" fmla="*/ 436424 h 2124076"/>
              <a:gd name="T46" fmla="*/ 999608 w 2433638"/>
              <a:gd name="T47" fmla="*/ 432694 h 2124076"/>
              <a:gd name="T48" fmla="*/ 1176801 w 2433638"/>
              <a:gd name="T49" fmla="*/ 1487161 h 2124076"/>
              <a:gd name="T50" fmla="*/ 1168728 w 2433638"/>
              <a:gd name="T51" fmla="*/ 1539792 h 2124076"/>
              <a:gd name="T52" fmla="*/ 1145957 w 2433638"/>
              <a:gd name="T53" fmla="*/ 1585998 h 2124076"/>
              <a:gd name="T54" fmla="*/ 1111182 w 2433638"/>
              <a:gd name="T55" fmla="*/ 1623502 h 2124076"/>
              <a:gd name="T56" fmla="*/ 1066469 w 2433638"/>
              <a:gd name="T57" fmla="*/ 1649818 h 2124076"/>
              <a:gd name="T58" fmla="*/ 1014719 w 2433638"/>
              <a:gd name="T59" fmla="*/ 1662871 h 2124076"/>
              <a:gd name="T60" fmla="*/ 153180 w 2433638"/>
              <a:gd name="T61" fmla="*/ 1661628 h 2124076"/>
              <a:gd name="T62" fmla="*/ 102466 w 2433638"/>
              <a:gd name="T63" fmla="*/ 1646295 h 2124076"/>
              <a:gd name="T64" fmla="*/ 59409 w 2433638"/>
              <a:gd name="T65" fmla="*/ 1617908 h 2124076"/>
              <a:gd name="T66" fmla="*/ 26289 w 2433638"/>
              <a:gd name="T67" fmla="*/ 1578746 h 2124076"/>
              <a:gd name="T68" fmla="*/ 6003 w 2433638"/>
              <a:gd name="T69" fmla="*/ 1531296 h 2124076"/>
              <a:gd name="T70" fmla="*/ 0 w 2433638"/>
              <a:gd name="T71" fmla="*/ 496099 h 2124076"/>
              <a:gd name="T72" fmla="*/ 8280 w 2433638"/>
              <a:gd name="T73" fmla="*/ 443676 h 2124076"/>
              <a:gd name="T74" fmla="*/ 31050 w 2433638"/>
              <a:gd name="T75" fmla="*/ 397469 h 2124076"/>
              <a:gd name="T76" fmla="*/ 66033 w 2433638"/>
              <a:gd name="T77" fmla="*/ 359965 h 2124076"/>
              <a:gd name="T78" fmla="*/ 110331 w 2433638"/>
              <a:gd name="T79" fmla="*/ 333442 h 2124076"/>
              <a:gd name="T80" fmla="*/ 162081 w 2433638"/>
              <a:gd name="T81" fmla="*/ 320596 h 2124076"/>
              <a:gd name="T82" fmla="*/ 1023827 w 2433638"/>
              <a:gd name="T83" fmla="*/ 321425 h 2124076"/>
              <a:gd name="T84" fmla="*/ 1074749 w 2433638"/>
              <a:gd name="T85" fmla="*/ 336966 h 2124076"/>
              <a:gd name="T86" fmla="*/ 1117806 w 2433638"/>
              <a:gd name="T87" fmla="*/ 365352 h 2124076"/>
              <a:gd name="T88" fmla="*/ 1150512 w 2433638"/>
              <a:gd name="T89" fmla="*/ 404514 h 2124076"/>
              <a:gd name="T90" fmla="*/ 1171005 w 2433638"/>
              <a:gd name="T91" fmla="*/ 451964 h 2124076"/>
              <a:gd name="T92" fmla="*/ 1176801 w 2433638"/>
              <a:gd name="T93" fmla="*/ 497443 h 2124076"/>
              <a:gd name="T94" fmla="*/ 1779124 w 2433638"/>
              <a:gd name="T95" fmla="*/ 2694 h 2124076"/>
              <a:gd name="T96" fmla="*/ 1821773 w 2433638"/>
              <a:gd name="T97" fmla="*/ 17411 h 2124076"/>
              <a:gd name="T98" fmla="*/ 1859246 w 2433638"/>
              <a:gd name="T99" fmla="*/ 44565 h 2124076"/>
              <a:gd name="T100" fmla="*/ 1887196 w 2433638"/>
              <a:gd name="T101" fmla="*/ 81253 h 2124076"/>
              <a:gd name="T102" fmla="*/ 1902101 w 2433638"/>
              <a:gd name="T103" fmla="*/ 122915 h 2124076"/>
              <a:gd name="T104" fmla="*/ 1904172 w 2433638"/>
              <a:gd name="T105" fmla="*/ 166444 h 2124076"/>
              <a:gd name="T106" fmla="*/ 1893406 w 2433638"/>
              <a:gd name="T107" fmla="*/ 209142 h 2124076"/>
              <a:gd name="T108" fmla="*/ 1870011 w 2433638"/>
              <a:gd name="T109" fmla="*/ 247696 h 2124076"/>
              <a:gd name="T110" fmla="*/ 1645796 w 2433638"/>
              <a:gd name="T111" fmla="*/ 39175 h 2124076"/>
              <a:gd name="T112" fmla="*/ 1684511 w 2433638"/>
              <a:gd name="T113" fmla="*/ 14302 h 2124076"/>
              <a:gd name="T114" fmla="*/ 1727160 w 2433638"/>
              <a:gd name="T115" fmla="*/ 1658 h 21240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433638" h="2124076">
                <a:moveTo>
                  <a:pt x="713371" y="1577975"/>
                </a:moveTo>
                <a:lnTo>
                  <a:pt x="804863" y="1667192"/>
                </a:lnTo>
                <a:lnTo>
                  <a:pt x="574675" y="1801813"/>
                </a:lnTo>
                <a:lnTo>
                  <a:pt x="713371" y="1577975"/>
                </a:lnTo>
                <a:close/>
                <a:moveTo>
                  <a:pt x="994071" y="1152525"/>
                </a:moveTo>
                <a:lnTo>
                  <a:pt x="1250950" y="1402947"/>
                </a:lnTo>
                <a:lnTo>
                  <a:pt x="852445" y="1631950"/>
                </a:lnTo>
                <a:lnTo>
                  <a:pt x="757237" y="1538868"/>
                </a:lnTo>
                <a:lnTo>
                  <a:pt x="994071" y="1152525"/>
                </a:lnTo>
                <a:close/>
                <a:moveTo>
                  <a:pt x="230859" y="552164"/>
                </a:moveTo>
                <a:lnTo>
                  <a:pt x="226364" y="552428"/>
                </a:lnTo>
                <a:lnTo>
                  <a:pt x="222133" y="552693"/>
                </a:lnTo>
                <a:lnTo>
                  <a:pt x="218166" y="553222"/>
                </a:lnTo>
                <a:lnTo>
                  <a:pt x="213935" y="553751"/>
                </a:lnTo>
                <a:lnTo>
                  <a:pt x="209968" y="554809"/>
                </a:lnTo>
                <a:lnTo>
                  <a:pt x="206266" y="555867"/>
                </a:lnTo>
                <a:lnTo>
                  <a:pt x="202299" y="557190"/>
                </a:lnTo>
                <a:lnTo>
                  <a:pt x="198597" y="558513"/>
                </a:lnTo>
                <a:lnTo>
                  <a:pt x="194895" y="560100"/>
                </a:lnTo>
                <a:lnTo>
                  <a:pt x="191457" y="561952"/>
                </a:lnTo>
                <a:lnTo>
                  <a:pt x="187755" y="564068"/>
                </a:lnTo>
                <a:lnTo>
                  <a:pt x="184582" y="565920"/>
                </a:lnTo>
                <a:lnTo>
                  <a:pt x="181144" y="568301"/>
                </a:lnTo>
                <a:lnTo>
                  <a:pt x="177971" y="570682"/>
                </a:lnTo>
                <a:lnTo>
                  <a:pt x="175062" y="573063"/>
                </a:lnTo>
                <a:lnTo>
                  <a:pt x="171888" y="575708"/>
                </a:lnTo>
                <a:lnTo>
                  <a:pt x="169244" y="578883"/>
                </a:lnTo>
                <a:lnTo>
                  <a:pt x="166599" y="581793"/>
                </a:lnTo>
                <a:lnTo>
                  <a:pt x="164219" y="584703"/>
                </a:lnTo>
                <a:lnTo>
                  <a:pt x="161839" y="588142"/>
                </a:lnTo>
                <a:lnTo>
                  <a:pt x="159724" y="591316"/>
                </a:lnTo>
                <a:lnTo>
                  <a:pt x="157608" y="594491"/>
                </a:lnTo>
                <a:lnTo>
                  <a:pt x="156022" y="598194"/>
                </a:lnTo>
                <a:lnTo>
                  <a:pt x="154435" y="601633"/>
                </a:lnTo>
                <a:lnTo>
                  <a:pt x="152848" y="605601"/>
                </a:lnTo>
                <a:lnTo>
                  <a:pt x="151526" y="609041"/>
                </a:lnTo>
                <a:lnTo>
                  <a:pt x="150204" y="613009"/>
                </a:lnTo>
                <a:lnTo>
                  <a:pt x="149411" y="616977"/>
                </a:lnTo>
                <a:lnTo>
                  <a:pt x="148882" y="620945"/>
                </a:lnTo>
                <a:lnTo>
                  <a:pt x="148088" y="624913"/>
                </a:lnTo>
                <a:lnTo>
                  <a:pt x="147824" y="629146"/>
                </a:lnTo>
                <a:lnTo>
                  <a:pt x="147824" y="633378"/>
                </a:lnTo>
                <a:lnTo>
                  <a:pt x="147824" y="1898686"/>
                </a:lnTo>
                <a:lnTo>
                  <a:pt x="147824" y="1902918"/>
                </a:lnTo>
                <a:lnTo>
                  <a:pt x="148088" y="1906887"/>
                </a:lnTo>
                <a:lnTo>
                  <a:pt x="148882" y="1911119"/>
                </a:lnTo>
                <a:lnTo>
                  <a:pt x="149411" y="1915087"/>
                </a:lnTo>
                <a:lnTo>
                  <a:pt x="150204" y="1918791"/>
                </a:lnTo>
                <a:lnTo>
                  <a:pt x="151526" y="1922759"/>
                </a:lnTo>
                <a:lnTo>
                  <a:pt x="152848" y="1926463"/>
                </a:lnTo>
                <a:lnTo>
                  <a:pt x="154435" y="1930166"/>
                </a:lnTo>
                <a:lnTo>
                  <a:pt x="156022" y="1933605"/>
                </a:lnTo>
                <a:lnTo>
                  <a:pt x="157608" y="1937309"/>
                </a:lnTo>
                <a:lnTo>
                  <a:pt x="159724" y="1940748"/>
                </a:lnTo>
                <a:lnTo>
                  <a:pt x="161839" y="1944187"/>
                </a:lnTo>
                <a:lnTo>
                  <a:pt x="164219" y="1947097"/>
                </a:lnTo>
                <a:lnTo>
                  <a:pt x="166599" y="1950272"/>
                </a:lnTo>
                <a:lnTo>
                  <a:pt x="169244" y="1953446"/>
                </a:lnTo>
                <a:lnTo>
                  <a:pt x="171888" y="1956091"/>
                </a:lnTo>
                <a:lnTo>
                  <a:pt x="175062" y="1958737"/>
                </a:lnTo>
                <a:lnTo>
                  <a:pt x="177971" y="1961382"/>
                </a:lnTo>
                <a:lnTo>
                  <a:pt x="181144" y="1963763"/>
                </a:lnTo>
                <a:lnTo>
                  <a:pt x="184582" y="1965880"/>
                </a:lnTo>
                <a:lnTo>
                  <a:pt x="187755" y="1967996"/>
                </a:lnTo>
                <a:lnTo>
                  <a:pt x="191457" y="1970112"/>
                </a:lnTo>
                <a:lnTo>
                  <a:pt x="194895" y="1971700"/>
                </a:lnTo>
                <a:lnTo>
                  <a:pt x="198597" y="1973551"/>
                </a:lnTo>
                <a:lnTo>
                  <a:pt x="202299" y="1974874"/>
                </a:lnTo>
                <a:lnTo>
                  <a:pt x="206266" y="1976197"/>
                </a:lnTo>
                <a:lnTo>
                  <a:pt x="209968" y="1977255"/>
                </a:lnTo>
                <a:lnTo>
                  <a:pt x="213935" y="1978049"/>
                </a:lnTo>
                <a:lnTo>
                  <a:pt x="218166" y="1978842"/>
                </a:lnTo>
                <a:lnTo>
                  <a:pt x="222133" y="1979636"/>
                </a:lnTo>
                <a:lnTo>
                  <a:pt x="226364" y="1979900"/>
                </a:lnTo>
                <a:lnTo>
                  <a:pt x="230859" y="1979900"/>
                </a:lnTo>
                <a:lnTo>
                  <a:pt x="1273033" y="1979900"/>
                </a:lnTo>
                <a:lnTo>
                  <a:pt x="1276999" y="1979900"/>
                </a:lnTo>
                <a:lnTo>
                  <a:pt x="1281230" y="1979636"/>
                </a:lnTo>
                <a:lnTo>
                  <a:pt x="1285461" y="1978842"/>
                </a:lnTo>
                <a:lnTo>
                  <a:pt x="1289693" y="1978049"/>
                </a:lnTo>
                <a:lnTo>
                  <a:pt x="1293395" y="1977255"/>
                </a:lnTo>
                <a:lnTo>
                  <a:pt x="1297626" y="1976197"/>
                </a:lnTo>
                <a:lnTo>
                  <a:pt x="1301593" y="1974874"/>
                </a:lnTo>
                <a:lnTo>
                  <a:pt x="1305030" y="1973551"/>
                </a:lnTo>
                <a:lnTo>
                  <a:pt x="1308997" y="1971700"/>
                </a:lnTo>
                <a:lnTo>
                  <a:pt x="1312435" y="1970112"/>
                </a:lnTo>
                <a:lnTo>
                  <a:pt x="1315873" y="1967996"/>
                </a:lnTo>
                <a:lnTo>
                  <a:pt x="1319310" y="1965880"/>
                </a:lnTo>
                <a:lnTo>
                  <a:pt x="1322484" y="1963763"/>
                </a:lnTo>
                <a:lnTo>
                  <a:pt x="1325657" y="1961382"/>
                </a:lnTo>
                <a:lnTo>
                  <a:pt x="1328566" y="1958737"/>
                </a:lnTo>
                <a:lnTo>
                  <a:pt x="1331475" y="1956091"/>
                </a:lnTo>
                <a:lnTo>
                  <a:pt x="1334119" y="1953446"/>
                </a:lnTo>
                <a:lnTo>
                  <a:pt x="1336764" y="1950272"/>
                </a:lnTo>
                <a:lnTo>
                  <a:pt x="1339144" y="1947097"/>
                </a:lnTo>
                <a:lnTo>
                  <a:pt x="1341524" y="1944187"/>
                </a:lnTo>
                <a:lnTo>
                  <a:pt x="1343639" y="1940748"/>
                </a:lnTo>
                <a:lnTo>
                  <a:pt x="1345755" y="1937309"/>
                </a:lnTo>
                <a:lnTo>
                  <a:pt x="1347606" y="1933605"/>
                </a:lnTo>
                <a:lnTo>
                  <a:pt x="1349457" y="1930166"/>
                </a:lnTo>
                <a:lnTo>
                  <a:pt x="1350779" y="1926463"/>
                </a:lnTo>
                <a:lnTo>
                  <a:pt x="1352101" y="1922759"/>
                </a:lnTo>
                <a:lnTo>
                  <a:pt x="1353159" y="1918791"/>
                </a:lnTo>
                <a:lnTo>
                  <a:pt x="1354217" y="1915087"/>
                </a:lnTo>
                <a:lnTo>
                  <a:pt x="1354746" y="1911119"/>
                </a:lnTo>
                <a:lnTo>
                  <a:pt x="1355275" y="1906887"/>
                </a:lnTo>
                <a:lnTo>
                  <a:pt x="1355539" y="1902918"/>
                </a:lnTo>
                <a:lnTo>
                  <a:pt x="1355804" y="1898686"/>
                </a:lnTo>
                <a:lnTo>
                  <a:pt x="1355804" y="1327749"/>
                </a:lnTo>
                <a:lnTo>
                  <a:pt x="1312492" y="1370013"/>
                </a:lnTo>
                <a:lnTo>
                  <a:pt x="1031875" y="1095852"/>
                </a:lnTo>
                <a:lnTo>
                  <a:pt x="1355804" y="779295"/>
                </a:lnTo>
                <a:lnTo>
                  <a:pt x="1355804" y="633378"/>
                </a:lnTo>
                <a:lnTo>
                  <a:pt x="1355539" y="629146"/>
                </a:lnTo>
                <a:lnTo>
                  <a:pt x="1355275" y="624913"/>
                </a:lnTo>
                <a:lnTo>
                  <a:pt x="1354746" y="620945"/>
                </a:lnTo>
                <a:lnTo>
                  <a:pt x="1354217" y="616977"/>
                </a:lnTo>
                <a:lnTo>
                  <a:pt x="1353159" y="613009"/>
                </a:lnTo>
                <a:lnTo>
                  <a:pt x="1352101" y="609041"/>
                </a:lnTo>
                <a:lnTo>
                  <a:pt x="1350779" y="605601"/>
                </a:lnTo>
                <a:lnTo>
                  <a:pt x="1349457" y="601633"/>
                </a:lnTo>
                <a:lnTo>
                  <a:pt x="1347606" y="598194"/>
                </a:lnTo>
                <a:lnTo>
                  <a:pt x="1345755" y="594491"/>
                </a:lnTo>
                <a:lnTo>
                  <a:pt x="1343639" y="591316"/>
                </a:lnTo>
                <a:lnTo>
                  <a:pt x="1341524" y="588142"/>
                </a:lnTo>
                <a:lnTo>
                  <a:pt x="1339144" y="584703"/>
                </a:lnTo>
                <a:lnTo>
                  <a:pt x="1336764" y="581793"/>
                </a:lnTo>
                <a:lnTo>
                  <a:pt x="1334119" y="578883"/>
                </a:lnTo>
                <a:lnTo>
                  <a:pt x="1331475" y="575708"/>
                </a:lnTo>
                <a:lnTo>
                  <a:pt x="1328566" y="573063"/>
                </a:lnTo>
                <a:lnTo>
                  <a:pt x="1325657" y="570682"/>
                </a:lnTo>
                <a:lnTo>
                  <a:pt x="1322484" y="568301"/>
                </a:lnTo>
                <a:lnTo>
                  <a:pt x="1319310" y="565920"/>
                </a:lnTo>
                <a:lnTo>
                  <a:pt x="1315873" y="564068"/>
                </a:lnTo>
                <a:lnTo>
                  <a:pt x="1312435" y="561952"/>
                </a:lnTo>
                <a:lnTo>
                  <a:pt x="1308997" y="560100"/>
                </a:lnTo>
                <a:lnTo>
                  <a:pt x="1305030" y="558513"/>
                </a:lnTo>
                <a:lnTo>
                  <a:pt x="1301593" y="557190"/>
                </a:lnTo>
                <a:lnTo>
                  <a:pt x="1297626" y="555867"/>
                </a:lnTo>
                <a:lnTo>
                  <a:pt x="1293395" y="554809"/>
                </a:lnTo>
                <a:lnTo>
                  <a:pt x="1289693" y="553751"/>
                </a:lnTo>
                <a:lnTo>
                  <a:pt x="1285461" y="553222"/>
                </a:lnTo>
                <a:lnTo>
                  <a:pt x="1281230" y="552693"/>
                </a:lnTo>
                <a:lnTo>
                  <a:pt x="1276999" y="552428"/>
                </a:lnTo>
                <a:lnTo>
                  <a:pt x="1273033" y="552164"/>
                </a:lnTo>
                <a:lnTo>
                  <a:pt x="230859" y="552164"/>
                </a:lnTo>
                <a:close/>
                <a:moveTo>
                  <a:pt x="1950691" y="197947"/>
                </a:moveTo>
                <a:lnTo>
                  <a:pt x="2231837" y="472902"/>
                </a:lnTo>
                <a:lnTo>
                  <a:pt x="1503363" y="1183758"/>
                </a:lnTo>
                <a:lnTo>
                  <a:pt x="1503363" y="1898686"/>
                </a:lnTo>
                <a:lnTo>
                  <a:pt x="1503099" y="1910326"/>
                </a:lnTo>
                <a:lnTo>
                  <a:pt x="1502305" y="1921701"/>
                </a:lnTo>
                <a:lnTo>
                  <a:pt x="1500719" y="1933076"/>
                </a:lnTo>
                <a:lnTo>
                  <a:pt x="1498603" y="1944187"/>
                </a:lnTo>
                <a:lnTo>
                  <a:pt x="1495959" y="1955033"/>
                </a:lnTo>
                <a:lnTo>
                  <a:pt x="1493050" y="1965880"/>
                </a:lnTo>
                <a:lnTo>
                  <a:pt x="1489348" y="1976197"/>
                </a:lnTo>
                <a:lnTo>
                  <a:pt x="1485381" y="1986249"/>
                </a:lnTo>
                <a:lnTo>
                  <a:pt x="1480621" y="1996567"/>
                </a:lnTo>
                <a:lnTo>
                  <a:pt x="1475332" y="2006090"/>
                </a:lnTo>
                <a:lnTo>
                  <a:pt x="1469779" y="2015614"/>
                </a:lnTo>
                <a:lnTo>
                  <a:pt x="1463961" y="2024873"/>
                </a:lnTo>
                <a:lnTo>
                  <a:pt x="1457614" y="2033338"/>
                </a:lnTo>
                <a:lnTo>
                  <a:pt x="1450739" y="2042068"/>
                </a:lnTo>
                <a:lnTo>
                  <a:pt x="1443334" y="2050004"/>
                </a:lnTo>
                <a:lnTo>
                  <a:pt x="1435930" y="2057940"/>
                </a:lnTo>
                <a:lnTo>
                  <a:pt x="1427997" y="2065612"/>
                </a:lnTo>
                <a:lnTo>
                  <a:pt x="1419535" y="2072755"/>
                </a:lnTo>
                <a:lnTo>
                  <a:pt x="1410543" y="2079104"/>
                </a:lnTo>
                <a:lnTo>
                  <a:pt x="1401817" y="2085453"/>
                </a:lnTo>
                <a:lnTo>
                  <a:pt x="1392561" y="2091273"/>
                </a:lnTo>
                <a:lnTo>
                  <a:pt x="1382777" y="2096828"/>
                </a:lnTo>
                <a:lnTo>
                  <a:pt x="1372992" y="2101855"/>
                </a:lnTo>
                <a:lnTo>
                  <a:pt x="1362415" y="2106352"/>
                </a:lnTo>
                <a:lnTo>
                  <a:pt x="1352101" y="2110320"/>
                </a:lnTo>
                <a:lnTo>
                  <a:pt x="1341259" y="2114024"/>
                </a:lnTo>
                <a:lnTo>
                  <a:pt x="1330417" y="2116934"/>
                </a:lnTo>
                <a:lnTo>
                  <a:pt x="1319310" y="2119314"/>
                </a:lnTo>
                <a:lnTo>
                  <a:pt x="1307939" y="2121431"/>
                </a:lnTo>
                <a:lnTo>
                  <a:pt x="1296304" y="2123018"/>
                </a:lnTo>
                <a:lnTo>
                  <a:pt x="1284933" y="2123812"/>
                </a:lnTo>
                <a:lnTo>
                  <a:pt x="1273033" y="2124076"/>
                </a:lnTo>
                <a:lnTo>
                  <a:pt x="230859" y="2124076"/>
                </a:lnTo>
                <a:lnTo>
                  <a:pt x="218959" y="2123812"/>
                </a:lnTo>
                <a:lnTo>
                  <a:pt x="207059" y="2123018"/>
                </a:lnTo>
                <a:lnTo>
                  <a:pt x="195688" y="2121431"/>
                </a:lnTo>
                <a:lnTo>
                  <a:pt x="184582" y="2119314"/>
                </a:lnTo>
                <a:lnTo>
                  <a:pt x="173211" y="2116934"/>
                </a:lnTo>
                <a:lnTo>
                  <a:pt x="162104" y="2114024"/>
                </a:lnTo>
                <a:lnTo>
                  <a:pt x="151526" y="2110320"/>
                </a:lnTo>
                <a:lnTo>
                  <a:pt x="140948" y="2106352"/>
                </a:lnTo>
                <a:lnTo>
                  <a:pt x="130900" y="2101855"/>
                </a:lnTo>
                <a:lnTo>
                  <a:pt x="120851" y="2096828"/>
                </a:lnTo>
                <a:lnTo>
                  <a:pt x="111331" y="2091273"/>
                </a:lnTo>
                <a:lnTo>
                  <a:pt x="101811" y="2085453"/>
                </a:lnTo>
                <a:lnTo>
                  <a:pt x="92820" y="2079104"/>
                </a:lnTo>
                <a:lnTo>
                  <a:pt x="84357" y="2072755"/>
                </a:lnTo>
                <a:lnTo>
                  <a:pt x="75895" y="2065612"/>
                </a:lnTo>
                <a:lnTo>
                  <a:pt x="67962" y="2057940"/>
                </a:lnTo>
                <a:lnTo>
                  <a:pt x="60293" y="2050004"/>
                </a:lnTo>
                <a:lnTo>
                  <a:pt x="53153" y="2042068"/>
                </a:lnTo>
                <a:lnTo>
                  <a:pt x="46278" y="2033338"/>
                </a:lnTo>
                <a:lnTo>
                  <a:pt x="39666" y="2024873"/>
                </a:lnTo>
                <a:lnTo>
                  <a:pt x="33584" y="2015614"/>
                </a:lnTo>
                <a:lnTo>
                  <a:pt x="28031" y="2006090"/>
                </a:lnTo>
                <a:lnTo>
                  <a:pt x="23006" y="1996567"/>
                </a:lnTo>
                <a:lnTo>
                  <a:pt x="18511" y="1986249"/>
                </a:lnTo>
                <a:lnTo>
                  <a:pt x="14280" y="1976197"/>
                </a:lnTo>
                <a:lnTo>
                  <a:pt x="10578" y="1965880"/>
                </a:lnTo>
                <a:lnTo>
                  <a:pt x="7669" y="1955033"/>
                </a:lnTo>
                <a:lnTo>
                  <a:pt x="4760" y="1944187"/>
                </a:lnTo>
                <a:lnTo>
                  <a:pt x="2909" y="1933076"/>
                </a:lnTo>
                <a:lnTo>
                  <a:pt x="1322" y="1921701"/>
                </a:lnTo>
                <a:lnTo>
                  <a:pt x="529" y="1910326"/>
                </a:lnTo>
                <a:lnTo>
                  <a:pt x="0" y="1898686"/>
                </a:lnTo>
                <a:lnTo>
                  <a:pt x="0" y="633378"/>
                </a:lnTo>
                <a:lnTo>
                  <a:pt x="529" y="621739"/>
                </a:lnTo>
                <a:lnTo>
                  <a:pt x="1322" y="610363"/>
                </a:lnTo>
                <a:lnTo>
                  <a:pt x="2909" y="598988"/>
                </a:lnTo>
                <a:lnTo>
                  <a:pt x="4760" y="587613"/>
                </a:lnTo>
                <a:lnTo>
                  <a:pt x="7669" y="577031"/>
                </a:lnTo>
                <a:lnTo>
                  <a:pt x="10578" y="566449"/>
                </a:lnTo>
                <a:lnTo>
                  <a:pt x="14280" y="555867"/>
                </a:lnTo>
                <a:lnTo>
                  <a:pt x="18511" y="545550"/>
                </a:lnTo>
                <a:lnTo>
                  <a:pt x="23006" y="535762"/>
                </a:lnTo>
                <a:lnTo>
                  <a:pt x="28031" y="525974"/>
                </a:lnTo>
                <a:lnTo>
                  <a:pt x="33584" y="516451"/>
                </a:lnTo>
                <a:lnTo>
                  <a:pt x="39666" y="507456"/>
                </a:lnTo>
                <a:lnTo>
                  <a:pt x="46278" y="498462"/>
                </a:lnTo>
                <a:lnTo>
                  <a:pt x="53153" y="489996"/>
                </a:lnTo>
                <a:lnTo>
                  <a:pt x="60293" y="481795"/>
                </a:lnTo>
                <a:lnTo>
                  <a:pt x="67962" y="474124"/>
                </a:lnTo>
                <a:lnTo>
                  <a:pt x="75895" y="466717"/>
                </a:lnTo>
                <a:lnTo>
                  <a:pt x="84357" y="459574"/>
                </a:lnTo>
                <a:lnTo>
                  <a:pt x="92820" y="452696"/>
                </a:lnTo>
                <a:lnTo>
                  <a:pt x="101811" y="446347"/>
                </a:lnTo>
                <a:lnTo>
                  <a:pt x="111331" y="440527"/>
                </a:lnTo>
                <a:lnTo>
                  <a:pt x="120851" y="435236"/>
                </a:lnTo>
                <a:lnTo>
                  <a:pt x="130900" y="430474"/>
                </a:lnTo>
                <a:lnTo>
                  <a:pt x="140948" y="425712"/>
                </a:lnTo>
                <a:lnTo>
                  <a:pt x="151526" y="421744"/>
                </a:lnTo>
                <a:lnTo>
                  <a:pt x="162104" y="418305"/>
                </a:lnTo>
                <a:lnTo>
                  <a:pt x="173211" y="415131"/>
                </a:lnTo>
                <a:lnTo>
                  <a:pt x="184582" y="412485"/>
                </a:lnTo>
                <a:lnTo>
                  <a:pt x="195688" y="410634"/>
                </a:lnTo>
                <a:lnTo>
                  <a:pt x="207059" y="409311"/>
                </a:lnTo>
                <a:lnTo>
                  <a:pt x="218959" y="408253"/>
                </a:lnTo>
                <a:lnTo>
                  <a:pt x="230859" y="407988"/>
                </a:lnTo>
                <a:lnTo>
                  <a:pt x="1273033" y="407988"/>
                </a:lnTo>
                <a:lnTo>
                  <a:pt x="1284933" y="408253"/>
                </a:lnTo>
                <a:lnTo>
                  <a:pt x="1296304" y="409311"/>
                </a:lnTo>
                <a:lnTo>
                  <a:pt x="1307939" y="410369"/>
                </a:lnTo>
                <a:lnTo>
                  <a:pt x="1319310" y="412485"/>
                </a:lnTo>
                <a:lnTo>
                  <a:pt x="1330417" y="415131"/>
                </a:lnTo>
                <a:lnTo>
                  <a:pt x="1341259" y="418305"/>
                </a:lnTo>
                <a:lnTo>
                  <a:pt x="1352101" y="421744"/>
                </a:lnTo>
                <a:lnTo>
                  <a:pt x="1362415" y="425712"/>
                </a:lnTo>
                <a:lnTo>
                  <a:pt x="1372992" y="430210"/>
                </a:lnTo>
                <a:lnTo>
                  <a:pt x="1382777" y="435236"/>
                </a:lnTo>
                <a:lnTo>
                  <a:pt x="1392561" y="440527"/>
                </a:lnTo>
                <a:lnTo>
                  <a:pt x="1401817" y="446347"/>
                </a:lnTo>
                <a:lnTo>
                  <a:pt x="1410543" y="452696"/>
                </a:lnTo>
                <a:lnTo>
                  <a:pt x="1419535" y="459574"/>
                </a:lnTo>
                <a:lnTo>
                  <a:pt x="1427997" y="466452"/>
                </a:lnTo>
                <a:lnTo>
                  <a:pt x="1435930" y="473859"/>
                </a:lnTo>
                <a:lnTo>
                  <a:pt x="1443334" y="481795"/>
                </a:lnTo>
                <a:lnTo>
                  <a:pt x="1450739" y="489996"/>
                </a:lnTo>
                <a:lnTo>
                  <a:pt x="1457614" y="498462"/>
                </a:lnTo>
                <a:lnTo>
                  <a:pt x="1463961" y="507456"/>
                </a:lnTo>
                <a:lnTo>
                  <a:pt x="1469779" y="516451"/>
                </a:lnTo>
                <a:lnTo>
                  <a:pt x="1475332" y="525974"/>
                </a:lnTo>
                <a:lnTo>
                  <a:pt x="1480621" y="535762"/>
                </a:lnTo>
                <a:lnTo>
                  <a:pt x="1485381" y="545550"/>
                </a:lnTo>
                <a:lnTo>
                  <a:pt x="1489348" y="555867"/>
                </a:lnTo>
                <a:lnTo>
                  <a:pt x="1493050" y="566449"/>
                </a:lnTo>
                <a:lnTo>
                  <a:pt x="1495959" y="577031"/>
                </a:lnTo>
                <a:lnTo>
                  <a:pt x="1498603" y="587613"/>
                </a:lnTo>
                <a:lnTo>
                  <a:pt x="1500719" y="598988"/>
                </a:lnTo>
                <a:lnTo>
                  <a:pt x="1502305" y="610363"/>
                </a:lnTo>
                <a:lnTo>
                  <a:pt x="1503099" y="621739"/>
                </a:lnTo>
                <a:lnTo>
                  <a:pt x="1503363" y="633378"/>
                </a:lnTo>
                <a:lnTo>
                  <a:pt x="1503363" y="635094"/>
                </a:lnTo>
                <a:lnTo>
                  <a:pt x="1950691" y="197947"/>
                </a:lnTo>
                <a:close/>
                <a:moveTo>
                  <a:pt x="2235011" y="0"/>
                </a:moveTo>
                <a:lnTo>
                  <a:pt x="2244532" y="265"/>
                </a:lnTo>
                <a:lnTo>
                  <a:pt x="2254054" y="794"/>
                </a:lnTo>
                <a:lnTo>
                  <a:pt x="2263575" y="2117"/>
                </a:lnTo>
                <a:lnTo>
                  <a:pt x="2272832" y="3440"/>
                </a:lnTo>
                <a:lnTo>
                  <a:pt x="2282354" y="5557"/>
                </a:lnTo>
                <a:lnTo>
                  <a:pt x="2291611" y="7939"/>
                </a:lnTo>
                <a:lnTo>
                  <a:pt x="2300867" y="11115"/>
                </a:lnTo>
                <a:lnTo>
                  <a:pt x="2309860" y="14290"/>
                </a:lnTo>
                <a:lnTo>
                  <a:pt x="2318588" y="18260"/>
                </a:lnTo>
                <a:lnTo>
                  <a:pt x="2327316" y="22229"/>
                </a:lnTo>
                <a:lnTo>
                  <a:pt x="2336044" y="26728"/>
                </a:lnTo>
                <a:lnTo>
                  <a:pt x="2344243" y="32021"/>
                </a:lnTo>
                <a:lnTo>
                  <a:pt x="2352442" y="37578"/>
                </a:lnTo>
                <a:lnTo>
                  <a:pt x="2360376" y="43400"/>
                </a:lnTo>
                <a:lnTo>
                  <a:pt x="2368046" y="50016"/>
                </a:lnTo>
                <a:lnTo>
                  <a:pt x="2375187" y="56897"/>
                </a:lnTo>
                <a:lnTo>
                  <a:pt x="2382328" y="64042"/>
                </a:lnTo>
                <a:lnTo>
                  <a:pt x="2388940" y="71451"/>
                </a:lnTo>
                <a:lnTo>
                  <a:pt x="2395024" y="79126"/>
                </a:lnTo>
                <a:lnTo>
                  <a:pt x="2400842" y="87065"/>
                </a:lnTo>
                <a:lnTo>
                  <a:pt x="2406132" y="95533"/>
                </a:lnTo>
                <a:lnTo>
                  <a:pt x="2410893" y="103737"/>
                </a:lnTo>
                <a:lnTo>
                  <a:pt x="2415124" y="112205"/>
                </a:lnTo>
                <a:lnTo>
                  <a:pt x="2418827" y="120938"/>
                </a:lnTo>
                <a:lnTo>
                  <a:pt x="2422265" y="129671"/>
                </a:lnTo>
                <a:lnTo>
                  <a:pt x="2425175" y="138669"/>
                </a:lnTo>
                <a:lnTo>
                  <a:pt x="2427820" y="147666"/>
                </a:lnTo>
                <a:lnTo>
                  <a:pt x="2429935" y="156928"/>
                </a:lnTo>
                <a:lnTo>
                  <a:pt x="2431522" y="165926"/>
                </a:lnTo>
                <a:lnTo>
                  <a:pt x="2432580" y="175188"/>
                </a:lnTo>
                <a:lnTo>
                  <a:pt x="2433109" y="184450"/>
                </a:lnTo>
                <a:lnTo>
                  <a:pt x="2433638" y="193713"/>
                </a:lnTo>
                <a:lnTo>
                  <a:pt x="2433109" y="203239"/>
                </a:lnTo>
                <a:lnTo>
                  <a:pt x="2432580" y="212502"/>
                </a:lnTo>
                <a:lnTo>
                  <a:pt x="2431522" y="221764"/>
                </a:lnTo>
                <a:lnTo>
                  <a:pt x="2429935" y="231026"/>
                </a:lnTo>
                <a:lnTo>
                  <a:pt x="2427820" y="240024"/>
                </a:lnTo>
                <a:lnTo>
                  <a:pt x="2425175" y="249021"/>
                </a:lnTo>
                <a:lnTo>
                  <a:pt x="2422265" y="258019"/>
                </a:lnTo>
                <a:lnTo>
                  <a:pt x="2418827" y="267016"/>
                </a:lnTo>
                <a:lnTo>
                  <a:pt x="2415124" y="275485"/>
                </a:lnTo>
                <a:lnTo>
                  <a:pt x="2410893" y="283953"/>
                </a:lnTo>
                <a:lnTo>
                  <a:pt x="2406132" y="292157"/>
                </a:lnTo>
                <a:lnTo>
                  <a:pt x="2400842" y="300625"/>
                </a:lnTo>
                <a:lnTo>
                  <a:pt x="2395024" y="308564"/>
                </a:lnTo>
                <a:lnTo>
                  <a:pt x="2388940" y="316238"/>
                </a:lnTo>
                <a:lnTo>
                  <a:pt x="2382328" y="323648"/>
                </a:lnTo>
                <a:lnTo>
                  <a:pt x="2375187" y="330793"/>
                </a:lnTo>
                <a:lnTo>
                  <a:pt x="2295842" y="408596"/>
                </a:lnTo>
                <a:lnTo>
                  <a:pt x="2015490" y="134434"/>
                </a:lnTo>
                <a:lnTo>
                  <a:pt x="2095099" y="56897"/>
                </a:lnTo>
                <a:lnTo>
                  <a:pt x="2102505" y="50016"/>
                </a:lnTo>
                <a:lnTo>
                  <a:pt x="2110175" y="43400"/>
                </a:lnTo>
                <a:lnTo>
                  <a:pt x="2117845" y="37578"/>
                </a:lnTo>
                <a:lnTo>
                  <a:pt x="2126044" y="32021"/>
                </a:lnTo>
                <a:lnTo>
                  <a:pt x="2134507" y="26728"/>
                </a:lnTo>
                <a:lnTo>
                  <a:pt x="2142971" y="22229"/>
                </a:lnTo>
                <a:lnTo>
                  <a:pt x="2151963" y="18260"/>
                </a:lnTo>
                <a:lnTo>
                  <a:pt x="2160427" y="14290"/>
                </a:lnTo>
                <a:lnTo>
                  <a:pt x="2169684" y="11115"/>
                </a:lnTo>
                <a:lnTo>
                  <a:pt x="2178676" y="7939"/>
                </a:lnTo>
                <a:lnTo>
                  <a:pt x="2187933" y="5557"/>
                </a:lnTo>
                <a:lnTo>
                  <a:pt x="2197454" y="3440"/>
                </a:lnTo>
                <a:lnTo>
                  <a:pt x="2206447" y="2117"/>
                </a:lnTo>
                <a:lnTo>
                  <a:pt x="2215968" y="794"/>
                </a:lnTo>
                <a:lnTo>
                  <a:pt x="2225490" y="265"/>
                </a:lnTo>
                <a:lnTo>
                  <a:pt x="2235011" y="0"/>
                </a:lnTo>
                <a:close/>
              </a:path>
            </a:pathLst>
          </a:custGeom>
          <a:solidFill>
            <a:srgbClr val="996600"/>
          </a:solidFill>
          <a:ln>
            <a:noFill/>
          </a:ln>
        </p:spPr>
        <p:txBody>
          <a:bodyPr lIns="91376" tIns="45687" rIns="91376" bIns="45687"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mn-lt"/>
              <a:ea typeface="+mn-ea"/>
            </a:endParaRPr>
          </a:p>
        </p:txBody>
      </p:sp>
      <p:grpSp>
        <p:nvGrpSpPr>
          <p:cNvPr id="60" name="组合 59"/>
          <p:cNvGrpSpPr/>
          <p:nvPr/>
        </p:nvGrpSpPr>
        <p:grpSpPr>
          <a:xfrm>
            <a:off x="4547234" y="1066012"/>
            <a:ext cx="1117810" cy="363140"/>
            <a:chOff x="2898680" y="2429112"/>
            <a:chExt cx="1117810" cy="363140"/>
          </a:xfrm>
          <a:solidFill>
            <a:schemeClr val="tx2">
              <a:lumMod val="50000"/>
            </a:schemeClr>
          </a:solidFill>
        </p:grpSpPr>
        <p:sp>
          <p:nvSpPr>
            <p:cNvPr id="61" name="MH_Other_1"/>
            <p:cNvSpPr/>
            <p:nvPr>
              <p:custDataLst>
                <p:tags r:id="rId14"/>
              </p:custDataLst>
            </p:nvPr>
          </p:nvSpPr>
          <p:spPr bwMode="auto">
            <a:xfrm>
              <a:off x="2898680" y="2429112"/>
              <a:ext cx="1117810" cy="53207"/>
            </a:xfrm>
            <a:custGeom>
              <a:avLst/>
              <a:gdLst>
                <a:gd name="T0" fmla="*/ 0 w 676"/>
                <a:gd name="T1" fmla="*/ 2147483646 h 32"/>
                <a:gd name="T2" fmla="*/ 2147483646 w 676"/>
                <a:gd name="T3" fmla="*/ 0 h 32"/>
                <a:gd name="T4" fmla="*/ 2147483646 w 676"/>
                <a:gd name="T5" fmla="*/ 0 h 32"/>
                <a:gd name="T6" fmla="*/ 2147483646 w 676"/>
                <a:gd name="T7" fmla="*/ 2147483646 h 32"/>
                <a:gd name="T8" fmla="*/ 0 w 676"/>
                <a:gd name="T9" fmla="*/ 2147483646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6" h="32">
                  <a:moveTo>
                    <a:pt x="0" y="32"/>
                  </a:moveTo>
                  <a:lnTo>
                    <a:pt x="56" y="0"/>
                  </a:lnTo>
                  <a:lnTo>
                    <a:pt x="676" y="0"/>
                  </a:lnTo>
                  <a:lnTo>
                    <a:pt x="644" y="32"/>
                  </a:lnTo>
                  <a:lnTo>
                    <a:pt x="0" y="32"/>
                  </a:lnTo>
                  <a:close/>
                </a:path>
              </a:pathLst>
            </a:custGeom>
            <a:grpFill/>
            <a:ln w="12700">
              <a:solidFill>
                <a:schemeClr val="tx2">
                  <a:lumMod val="50000"/>
                </a:schemeClr>
              </a:solidFill>
              <a:round/>
            </a:ln>
          </p:spPr>
          <p:txBody>
            <a:bodyPr/>
            <a:lstStyle/>
            <a:p>
              <a:pPr algn="ctr"/>
              <a:endParaRPr lang="zh-CN" altLang="en-US" b="1">
                <a:latin typeface="微软雅黑" panose="020B0503020204020204" charset="-122"/>
                <a:ea typeface="微软雅黑" panose="020B0503020204020204" charset="-122"/>
              </a:endParaRPr>
            </a:p>
          </p:txBody>
        </p:sp>
        <p:sp>
          <p:nvSpPr>
            <p:cNvPr id="62" name="MH_SubTitle_4"/>
            <p:cNvSpPr>
              <a:spLocks noChangeArrowheads="1"/>
            </p:cNvSpPr>
            <p:nvPr>
              <p:custDataLst>
                <p:tags r:id="rId15"/>
              </p:custDataLst>
            </p:nvPr>
          </p:nvSpPr>
          <p:spPr bwMode="auto">
            <a:xfrm>
              <a:off x="2898680" y="2482319"/>
              <a:ext cx="1065819" cy="309933"/>
            </a:xfrm>
            <a:prstGeom prst="rect">
              <a:avLst/>
            </a:prstGeom>
            <a:solidFill>
              <a:schemeClr val="tx2">
                <a:lumMod val="75000"/>
              </a:schemeClr>
            </a:solidFill>
            <a:ln>
              <a:solidFill>
                <a:schemeClr val="tx2">
                  <a:lumMod val="50000"/>
                </a:schemeClr>
              </a:solidFill>
            </a:ln>
          </p:spPr>
          <p:txBody>
            <a:bodyPr lIns="72000" rIns="144000">
              <a:normAutofit fontScale="90000"/>
            </a:bodyPr>
            <a:lstStyle/>
            <a:p>
              <a:pPr algn="ctr">
                <a:defRPr/>
              </a:pPr>
              <a:r>
                <a:rPr lang="en-US" altLang="zh-CN" sz="1600" b="1" dirty="0">
                  <a:solidFill>
                    <a:srgbClr val="FFFFFF"/>
                  </a:solidFill>
                  <a:latin typeface="微软雅黑" panose="020B0503020204020204" charset="-122"/>
                  <a:ea typeface="微软雅黑" panose="020B0503020204020204" charset="-122"/>
                </a:rPr>
                <a:t>6</a:t>
              </a:r>
            </a:p>
          </p:txBody>
        </p:sp>
        <p:sp>
          <p:nvSpPr>
            <p:cNvPr id="63" name="MH_Other_12"/>
            <p:cNvSpPr/>
            <p:nvPr>
              <p:custDataLst>
                <p:tags r:id="rId16"/>
              </p:custDataLst>
            </p:nvPr>
          </p:nvSpPr>
          <p:spPr bwMode="auto">
            <a:xfrm>
              <a:off x="3964499" y="2429112"/>
              <a:ext cx="51991" cy="363140"/>
            </a:xfrm>
            <a:custGeom>
              <a:avLst/>
              <a:gdLst>
                <a:gd name="T0" fmla="*/ 0 w 32"/>
                <a:gd name="T1" fmla="*/ 215 h 215"/>
                <a:gd name="T2" fmla="*/ 0 w 32"/>
                <a:gd name="T3" fmla="*/ 32 h 215"/>
                <a:gd name="T4" fmla="*/ 32 w 32"/>
                <a:gd name="T5" fmla="*/ 0 h 215"/>
                <a:gd name="T6" fmla="*/ 32 w 32"/>
                <a:gd name="T7" fmla="*/ 182 h 215"/>
                <a:gd name="T8" fmla="*/ 0 w 32"/>
                <a:gd name="T9" fmla="*/ 215 h 215"/>
              </a:gdLst>
              <a:ahLst/>
              <a:cxnLst>
                <a:cxn ang="0">
                  <a:pos x="T0" y="T1"/>
                </a:cxn>
                <a:cxn ang="0">
                  <a:pos x="T2" y="T3"/>
                </a:cxn>
                <a:cxn ang="0">
                  <a:pos x="T4" y="T5"/>
                </a:cxn>
                <a:cxn ang="0">
                  <a:pos x="T6" y="T7"/>
                </a:cxn>
                <a:cxn ang="0">
                  <a:pos x="T8" y="T9"/>
                </a:cxn>
              </a:cxnLst>
              <a:rect l="0" t="0" r="r" b="b"/>
              <a:pathLst>
                <a:path w="32" h="215">
                  <a:moveTo>
                    <a:pt x="0" y="215"/>
                  </a:moveTo>
                  <a:lnTo>
                    <a:pt x="0" y="32"/>
                  </a:lnTo>
                  <a:lnTo>
                    <a:pt x="32" y="0"/>
                  </a:lnTo>
                  <a:lnTo>
                    <a:pt x="32" y="182"/>
                  </a:lnTo>
                  <a:lnTo>
                    <a:pt x="0" y="215"/>
                  </a:lnTo>
                  <a:close/>
                </a:path>
              </a:pathLst>
            </a:custGeom>
            <a:solidFill>
              <a:schemeClr val="tx1">
                <a:lumMod val="95000"/>
                <a:lumOff val="5000"/>
              </a:schemeClr>
            </a:solidFill>
            <a:ln w="12700">
              <a:solidFill>
                <a:schemeClr val="tx2">
                  <a:lumMod val="50000"/>
                </a:schemeClr>
              </a:solidFill>
            </a:ln>
          </p:spPr>
          <p:txBody>
            <a:bodyPr/>
            <a:lstStyle/>
            <a:p>
              <a:pPr algn="ctr">
                <a:defRPr/>
              </a:pPr>
              <a:endParaRPr lang="zh-CN" altLang="en-US" b="1">
                <a:latin typeface="微软雅黑" panose="020B0503020204020204" charset="-122"/>
                <a:ea typeface="微软雅黑" panose="020B0503020204020204" charset="-122"/>
              </a:endParaRPr>
            </a:p>
          </p:txBody>
        </p:sp>
      </p:grpSp>
      <p:sp>
        <p:nvSpPr>
          <p:cNvPr id="68" name="MH_Desc_1"/>
          <p:cNvSpPr/>
          <p:nvPr>
            <p:custDataLst>
              <p:tags r:id="rId12"/>
            </p:custDataLst>
          </p:nvPr>
        </p:nvSpPr>
        <p:spPr>
          <a:xfrm>
            <a:off x="6045222" y="1065547"/>
            <a:ext cx="3559019" cy="557659"/>
          </a:xfrm>
          <a:prstGeom prst="rect">
            <a:avLst/>
          </a:prstGeom>
          <a:noFill/>
          <a:ln w="3175">
            <a:noFill/>
          </a:ln>
        </p:spPr>
        <p:txBody>
          <a:bodyPr lIns="89936" tIns="46768" rIns="89936" bIns="46768">
            <a:normAutofit/>
          </a:bodyPr>
          <a:lstStyle/>
          <a:p>
            <a:pPr algn="just">
              <a:defRPr/>
            </a:pPr>
            <a:r>
              <a:rPr lang="zh-CN" altLang="en-US" sz="1200" b="1" dirty="0">
                <a:solidFill>
                  <a:schemeClr val="tx2">
                    <a:lumMod val="50000"/>
                  </a:schemeClr>
                </a:solidFill>
                <a:latin typeface="微软雅黑" panose="020B0503020204020204" charset="-122"/>
                <a:ea typeface="微软雅黑" panose="020B0503020204020204" charset="-122"/>
              </a:rPr>
              <a:t>修改路书和活动</a:t>
            </a:r>
          </a:p>
        </p:txBody>
      </p:sp>
      <p:sp>
        <p:nvSpPr>
          <p:cNvPr id="69" name="MH_Other_17"/>
          <p:cNvSpPr/>
          <p:nvPr>
            <p:custDataLst>
              <p:tags r:id="rId13"/>
            </p:custDataLst>
          </p:nvPr>
        </p:nvSpPr>
        <p:spPr bwMode="auto">
          <a:xfrm>
            <a:off x="5763170" y="1140433"/>
            <a:ext cx="282052" cy="251404"/>
          </a:xfrm>
          <a:custGeom>
            <a:avLst/>
            <a:gdLst>
              <a:gd name="T0" fmla="*/ 979217 w 2433638"/>
              <a:gd name="T1" fmla="*/ 1098870 h 2124076"/>
              <a:gd name="T2" fmla="*/ 173881 w 2433638"/>
              <a:gd name="T3" fmla="*/ 432901 h 2124076"/>
              <a:gd name="T4" fmla="*/ 155458 w 2433638"/>
              <a:gd name="T5" fmla="*/ 437460 h 2124076"/>
              <a:gd name="T6" fmla="*/ 139312 w 2433638"/>
              <a:gd name="T7" fmla="*/ 446991 h 2124076"/>
              <a:gd name="T8" fmla="*/ 126684 w 2433638"/>
              <a:gd name="T9" fmla="*/ 460667 h 2124076"/>
              <a:gd name="T10" fmla="*/ 118611 w 2433638"/>
              <a:gd name="T11" fmla="*/ 477036 h 2124076"/>
              <a:gd name="T12" fmla="*/ 115713 w 2433638"/>
              <a:gd name="T13" fmla="*/ 496099 h 2124076"/>
              <a:gd name="T14" fmla="*/ 117576 w 2433638"/>
              <a:gd name="T15" fmla="*/ 1502909 h 2124076"/>
              <a:gd name="T16" fmla="*/ 125029 w 2433638"/>
              <a:gd name="T17" fmla="*/ 1520107 h 2124076"/>
              <a:gd name="T18" fmla="*/ 137035 w 2433638"/>
              <a:gd name="T19" fmla="*/ 1534197 h 2124076"/>
              <a:gd name="T20" fmla="*/ 152560 w 2433638"/>
              <a:gd name="T21" fmla="*/ 1544350 h 2124076"/>
              <a:gd name="T22" fmla="*/ 170776 w 2433638"/>
              <a:gd name="T23" fmla="*/ 1549944 h 2124076"/>
              <a:gd name="T24" fmla="*/ 1002920 w 2433638"/>
              <a:gd name="T25" fmla="*/ 1550566 h 2124076"/>
              <a:gd name="T26" fmla="*/ 1021550 w 2433638"/>
              <a:gd name="T27" fmla="*/ 1545800 h 2124076"/>
              <a:gd name="T28" fmla="*/ 1037696 w 2433638"/>
              <a:gd name="T29" fmla="*/ 1536269 h 2124076"/>
              <a:gd name="T30" fmla="*/ 1050116 w 2433638"/>
              <a:gd name="T31" fmla="*/ 1522800 h 2124076"/>
              <a:gd name="T32" fmla="*/ 1058396 w 2433638"/>
              <a:gd name="T33" fmla="*/ 1506017 h 2124076"/>
              <a:gd name="T34" fmla="*/ 1061294 w 2433638"/>
              <a:gd name="T35" fmla="*/ 1487161 h 2124076"/>
              <a:gd name="T36" fmla="*/ 1061087 w 2433638"/>
              <a:gd name="T37" fmla="*/ 492784 h 2124076"/>
              <a:gd name="T38" fmla="*/ 1057361 w 2433638"/>
              <a:gd name="T39" fmla="*/ 474342 h 2124076"/>
              <a:gd name="T40" fmla="*/ 1048253 w 2433638"/>
              <a:gd name="T41" fmla="*/ 457973 h 2124076"/>
              <a:gd name="T42" fmla="*/ 1035212 w 2433638"/>
              <a:gd name="T43" fmla="*/ 445126 h 2124076"/>
              <a:gd name="T44" fmla="*/ 1018859 w 2433638"/>
              <a:gd name="T45" fmla="*/ 436424 h 2124076"/>
              <a:gd name="T46" fmla="*/ 999608 w 2433638"/>
              <a:gd name="T47" fmla="*/ 432694 h 2124076"/>
              <a:gd name="T48" fmla="*/ 1176801 w 2433638"/>
              <a:gd name="T49" fmla="*/ 1487161 h 2124076"/>
              <a:gd name="T50" fmla="*/ 1168728 w 2433638"/>
              <a:gd name="T51" fmla="*/ 1539792 h 2124076"/>
              <a:gd name="T52" fmla="*/ 1145957 w 2433638"/>
              <a:gd name="T53" fmla="*/ 1585998 h 2124076"/>
              <a:gd name="T54" fmla="*/ 1111182 w 2433638"/>
              <a:gd name="T55" fmla="*/ 1623502 h 2124076"/>
              <a:gd name="T56" fmla="*/ 1066469 w 2433638"/>
              <a:gd name="T57" fmla="*/ 1649818 h 2124076"/>
              <a:gd name="T58" fmla="*/ 1014719 w 2433638"/>
              <a:gd name="T59" fmla="*/ 1662871 h 2124076"/>
              <a:gd name="T60" fmla="*/ 153180 w 2433638"/>
              <a:gd name="T61" fmla="*/ 1661628 h 2124076"/>
              <a:gd name="T62" fmla="*/ 102466 w 2433638"/>
              <a:gd name="T63" fmla="*/ 1646295 h 2124076"/>
              <a:gd name="T64" fmla="*/ 59409 w 2433638"/>
              <a:gd name="T65" fmla="*/ 1617908 h 2124076"/>
              <a:gd name="T66" fmla="*/ 26289 w 2433638"/>
              <a:gd name="T67" fmla="*/ 1578746 h 2124076"/>
              <a:gd name="T68" fmla="*/ 6003 w 2433638"/>
              <a:gd name="T69" fmla="*/ 1531296 h 2124076"/>
              <a:gd name="T70" fmla="*/ 0 w 2433638"/>
              <a:gd name="T71" fmla="*/ 496099 h 2124076"/>
              <a:gd name="T72" fmla="*/ 8280 w 2433638"/>
              <a:gd name="T73" fmla="*/ 443676 h 2124076"/>
              <a:gd name="T74" fmla="*/ 31050 w 2433638"/>
              <a:gd name="T75" fmla="*/ 397469 h 2124076"/>
              <a:gd name="T76" fmla="*/ 66033 w 2433638"/>
              <a:gd name="T77" fmla="*/ 359965 h 2124076"/>
              <a:gd name="T78" fmla="*/ 110331 w 2433638"/>
              <a:gd name="T79" fmla="*/ 333442 h 2124076"/>
              <a:gd name="T80" fmla="*/ 162081 w 2433638"/>
              <a:gd name="T81" fmla="*/ 320596 h 2124076"/>
              <a:gd name="T82" fmla="*/ 1023827 w 2433638"/>
              <a:gd name="T83" fmla="*/ 321425 h 2124076"/>
              <a:gd name="T84" fmla="*/ 1074749 w 2433638"/>
              <a:gd name="T85" fmla="*/ 336966 h 2124076"/>
              <a:gd name="T86" fmla="*/ 1117806 w 2433638"/>
              <a:gd name="T87" fmla="*/ 365352 h 2124076"/>
              <a:gd name="T88" fmla="*/ 1150512 w 2433638"/>
              <a:gd name="T89" fmla="*/ 404514 h 2124076"/>
              <a:gd name="T90" fmla="*/ 1171005 w 2433638"/>
              <a:gd name="T91" fmla="*/ 451964 h 2124076"/>
              <a:gd name="T92" fmla="*/ 1176801 w 2433638"/>
              <a:gd name="T93" fmla="*/ 497443 h 2124076"/>
              <a:gd name="T94" fmla="*/ 1779124 w 2433638"/>
              <a:gd name="T95" fmla="*/ 2694 h 2124076"/>
              <a:gd name="T96" fmla="*/ 1821773 w 2433638"/>
              <a:gd name="T97" fmla="*/ 17411 h 2124076"/>
              <a:gd name="T98" fmla="*/ 1859246 w 2433638"/>
              <a:gd name="T99" fmla="*/ 44565 h 2124076"/>
              <a:gd name="T100" fmla="*/ 1887196 w 2433638"/>
              <a:gd name="T101" fmla="*/ 81253 h 2124076"/>
              <a:gd name="T102" fmla="*/ 1902101 w 2433638"/>
              <a:gd name="T103" fmla="*/ 122915 h 2124076"/>
              <a:gd name="T104" fmla="*/ 1904172 w 2433638"/>
              <a:gd name="T105" fmla="*/ 166444 h 2124076"/>
              <a:gd name="T106" fmla="*/ 1893406 w 2433638"/>
              <a:gd name="T107" fmla="*/ 209142 h 2124076"/>
              <a:gd name="T108" fmla="*/ 1870011 w 2433638"/>
              <a:gd name="T109" fmla="*/ 247696 h 2124076"/>
              <a:gd name="T110" fmla="*/ 1645796 w 2433638"/>
              <a:gd name="T111" fmla="*/ 39175 h 2124076"/>
              <a:gd name="T112" fmla="*/ 1684511 w 2433638"/>
              <a:gd name="T113" fmla="*/ 14302 h 2124076"/>
              <a:gd name="T114" fmla="*/ 1727160 w 2433638"/>
              <a:gd name="T115" fmla="*/ 1658 h 21240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433638" h="2124076">
                <a:moveTo>
                  <a:pt x="713371" y="1577975"/>
                </a:moveTo>
                <a:lnTo>
                  <a:pt x="804863" y="1667192"/>
                </a:lnTo>
                <a:lnTo>
                  <a:pt x="574675" y="1801813"/>
                </a:lnTo>
                <a:lnTo>
                  <a:pt x="713371" y="1577975"/>
                </a:lnTo>
                <a:close/>
                <a:moveTo>
                  <a:pt x="994071" y="1152525"/>
                </a:moveTo>
                <a:lnTo>
                  <a:pt x="1250950" y="1402947"/>
                </a:lnTo>
                <a:lnTo>
                  <a:pt x="852445" y="1631950"/>
                </a:lnTo>
                <a:lnTo>
                  <a:pt x="757237" y="1538868"/>
                </a:lnTo>
                <a:lnTo>
                  <a:pt x="994071" y="1152525"/>
                </a:lnTo>
                <a:close/>
                <a:moveTo>
                  <a:pt x="230859" y="552164"/>
                </a:moveTo>
                <a:lnTo>
                  <a:pt x="226364" y="552428"/>
                </a:lnTo>
                <a:lnTo>
                  <a:pt x="222133" y="552693"/>
                </a:lnTo>
                <a:lnTo>
                  <a:pt x="218166" y="553222"/>
                </a:lnTo>
                <a:lnTo>
                  <a:pt x="213935" y="553751"/>
                </a:lnTo>
                <a:lnTo>
                  <a:pt x="209968" y="554809"/>
                </a:lnTo>
                <a:lnTo>
                  <a:pt x="206266" y="555867"/>
                </a:lnTo>
                <a:lnTo>
                  <a:pt x="202299" y="557190"/>
                </a:lnTo>
                <a:lnTo>
                  <a:pt x="198597" y="558513"/>
                </a:lnTo>
                <a:lnTo>
                  <a:pt x="194895" y="560100"/>
                </a:lnTo>
                <a:lnTo>
                  <a:pt x="191457" y="561952"/>
                </a:lnTo>
                <a:lnTo>
                  <a:pt x="187755" y="564068"/>
                </a:lnTo>
                <a:lnTo>
                  <a:pt x="184582" y="565920"/>
                </a:lnTo>
                <a:lnTo>
                  <a:pt x="181144" y="568301"/>
                </a:lnTo>
                <a:lnTo>
                  <a:pt x="177971" y="570682"/>
                </a:lnTo>
                <a:lnTo>
                  <a:pt x="175062" y="573063"/>
                </a:lnTo>
                <a:lnTo>
                  <a:pt x="171888" y="575708"/>
                </a:lnTo>
                <a:lnTo>
                  <a:pt x="169244" y="578883"/>
                </a:lnTo>
                <a:lnTo>
                  <a:pt x="166599" y="581793"/>
                </a:lnTo>
                <a:lnTo>
                  <a:pt x="164219" y="584703"/>
                </a:lnTo>
                <a:lnTo>
                  <a:pt x="161839" y="588142"/>
                </a:lnTo>
                <a:lnTo>
                  <a:pt x="159724" y="591316"/>
                </a:lnTo>
                <a:lnTo>
                  <a:pt x="157608" y="594491"/>
                </a:lnTo>
                <a:lnTo>
                  <a:pt x="156022" y="598194"/>
                </a:lnTo>
                <a:lnTo>
                  <a:pt x="154435" y="601633"/>
                </a:lnTo>
                <a:lnTo>
                  <a:pt x="152848" y="605601"/>
                </a:lnTo>
                <a:lnTo>
                  <a:pt x="151526" y="609041"/>
                </a:lnTo>
                <a:lnTo>
                  <a:pt x="150204" y="613009"/>
                </a:lnTo>
                <a:lnTo>
                  <a:pt x="149411" y="616977"/>
                </a:lnTo>
                <a:lnTo>
                  <a:pt x="148882" y="620945"/>
                </a:lnTo>
                <a:lnTo>
                  <a:pt x="148088" y="624913"/>
                </a:lnTo>
                <a:lnTo>
                  <a:pt x="147824" y="629146"/>
                </a:lnTo>
                <a:lnTo>
                  <a:pt x="147824" y="633378"/>
                </a:lnTo>
                <a:lnTo>
                  <a:pt x="147824" y="1898686"/>
                </a:lnTo>
                <a:lnTo>
                  <a:pt x="147824" y="1902918"/>
                </a:lnTo>
                <a:lnTo>
                  <a:pt x="148088" y="1906887"/>
                </a:lnTo>
                <a:lnTo>
                  <a:pt x="148882" y="1911119"/>
                </a:lnTo>
                <a:lnTo>
                  <a:pt x="149411" y="1915087"/>
                </a:lnTo>
                <a:lnTo>
                  <a:pt x="150204" y="1918791"/>
                </a:lnTo>
                <a:lnTo>
                  <a:pt x="151526" y="1922759"/>
                </a:lnTo>
                <a:lnTo>
                  <a:pt x="152848" y="1926463"/>
                </a:lnTo>
                <a:lnTo>
                  <a:pt x="154435" y="1930166"/>
                </a:lnTo>
                <a:lnTo>
                  <a:pt x="156022" y="1933605"/>
                </a:lnTo>
                <a:lnTo>
                  <a:pt x="157608" y="1937309"/>
                </a:lnTo>
                <a:lnTo>
                  <a:pt x="159724" y="1940748"/>
                </a:lnTo>
                <a:lnTo>
                  <a:pt x="161839" y="1944187"/>
                </a:lnTo>
                <a:lnTo>
                  <a:pt x="164219" y="1947097"/>
                </a:lnTo>
                <a:lnTo>
                  <a:pt x="166599" y="1950272"/>
                </a:lnTo>
                <a:lnTo>
                  <a:pt x="169244" y="1953446"/>
                </a:lnTo>
                <a:lnTo>
                  <a:pt x="171888" y="1956091"/>
                </a:lnTo>
                <a:lnTo>
                  <a:pt x="175062" y="1958737"/>
                </a:lnTo>
                <a:lnTo>
                  <a:pt x="177971" y="1961382"/>
                </a:lnTo>
                <a:lnTo>
                  <a:pt x="181144" y="1963763"/>
                </a:lnTo>
                <a:lnTo>
                  <a:pt x="184582" y="1965880"/>
                </a:lnTo>
                <a:lnTo>
                  <a:pt x="187755" y="1967996"/>
                </a:lnTo>
                <a:lnTo>
                  <a:pt x="191457" y="1970112"/>
                </a:lnTo>
                <a:lnTo>
                  <a:pt x="194895" y="1971700"/>
                </a:lnTo>
                <a:lnTo>
                  <a:pt x="198597" y="1973551"/>
                </a:lnTo>
                <a:lnTo>
                  <a:pt x="202299" y="1974874"/>
                </a:lnTo>
                <a:lnTo>
                  <a:pt x="206266" y="1976197"/>
                </a:lnTo>
                <a:lnTo>
                  <a:pt x="209968" y="1977255"/>
                </a:lnTo>
                <a:lnTo>
                  <a:pt x="213935" y="1978049"/>
                </a:lnTo>
                <a:lnTo>
                  <a:pt x="218166" y="1978842"/>
                </a:lnTo>
                <a:lnTo>
                  <a:pt x="222133" y="1979636"/>
                </a:lnTo>
                <a:lnTo>
                  <a:pt x="226364" y="1979900"/>
                </a:lnTo>
                <a:lnTo>
                  <a:pt x="230859" y="1979900"/>
                </a:lnTo>
                <a:lnTo>
                  <a:pt x="1273033" y="1979900"/>
                </a:lnTo>
                <a:lnTo>
                  <a:pt x="1276999" y="1979900"/>
                </a:lnTo>
                <a:lnTo>
                  <a:pt x="1281230" y="1979636"/>
                </a:lnTo>
                <a:lnTo>
                  <a:pt x="1285461" y="1978842"/>
                </a:lnTo>
                <a:lnTo>
                  <a:pt x="1289693" y="1978049"/>
                </a:lnTo>
                <a:lnTo>
                  <a:pt x="1293395" y="1977255"/>
                </a:lnTo>
                <a:lnTo>
                  <a:pt x="1297626" y="1976197"/>
                </a:lnTo>
                <a:lnTo>
                  <a:pt x="1301593" y="1974874"/>
                </a:lnTo>
                <a:lnTo>
                  <a:pt x="1305030" y="1973551"/>
                </a:lnTo>
                <a:lnTo>
                  <a:pt x="1308997" y="1971700"/>
                </a:lnTo>
                <a:lnTo>
                  <a:pt x="1312435" y="1970112"/>
                </a:lnTo>
                <a:lnTo>
                  <a:pt x="1315873" y="1967996"/>
                </a:lnTo>
                <a:lnTo>
                  <a:pt x="1319310" y="1965880"/>
                </a:lnTo>
                <a:lnTo>
                  <a:pt x="1322484" y="1963763"/>
                </a:lnTo>
                <a:lnTo>
                  <a:pt x="1325657" y="1961382"/>
                </a:lnTo>
                <a:lnTo>
                  <a:pt x="1328566" y="1958737"/>
                </a:lnTo>
                <a:lnTo>
                  <a:pt x="1331475" y="1956091"/>
                </a:lnTo>
                <a:lnTo>
                  <a:pt x="1334119" y="1953446"/>
                </a:lnTo>
                <a:lnTo>
                  <a:pt x="1336764" y="1950272"/>
                </a:lnTo>
                <a:lnTo>
                  <a:pt x="1339144" y="1947097"/>
                </a:lnTo>
                <a:lnTo>
                  <a:pt x="1341524" y="1944187"/>
                </a:lnTo>
                <a:lnTo>
                  <a:pt x="1343639" y="1940748"/>
                </a:lnTo>
                <a:lnTo>
                  <a:pt x="1345755" y="1937309"/>
                </a:lnTo>
                <a:lnTo>
                  <a:pt x="1347606" y="1933605"/>
                </a:lnTo>
                <a:lnTo>
                  <a:pt x="1349457" y="1930166"/>
                </a:lnTo>
                <a:lnTo>
                  <a:pt x="1350779" y="1926463"/>
                </a:lnTo>
                <a:lnTo>
                  <a:pt x="1352101" y="1922759"/>
                </a:lnTo>
                <a:lnTo>
                  <a:pt x="1353159" y="1918791"/>
                </a:lnTo>
                <a:lnTo>
                  <a:pt x="1354217" y="1915087"/>
                </a:lnTo>
                <a:lnTo>
                  <a:pt x="1354746" y="1911119"/>
                </a:lnTo>
                <a:lnTo>
                  <a:pt x="1355275" y="1906887"/>
                </a:lnTo>
                <a:lnTo>
                  <a:pt x="1355539" y="1902918"/>
                </a:lnTo>
                <a:lnTo>
                  <a:pt x="1355804" y="1898686"/>
                </a:lnTo>
                <a:lnTo>
                  <a:pt x="1355804" y="1327749"/>
                </a:lnTo>
                <a:lnTo>
                  <a:pt x="1312492" y="1370013"/>
                </a:lnTo>
                <a:lnTo>
                  <a:pt x="1031875" y="1095852"/>
                </a:lnTo>
                <a:lnTo>
                  <a:pt x="1355804" y="779295"/>
                </a:lnTo>
                <a:lnTo>
                  <a:pt x="1355804" y="633378"/>
                </a:lnTo>
                <a:lnTo>
                  <a:pt x="1355539" y="629146"/>
                </a:lnTo>
                <a:lnTo>
                  <a:pt x="1355275" y="624913"/>
                </a:lnTo>
                <a:lnTo>
                  <a:pt x="1354746" y="620945"/>
                </a:lnTo>
                <a:lnTo>
                  <a:pt x="1354217" y="616977"/>
                </a:lnTo>
                <a:lnTo>
                  <a:pt x="1353159" y="613009"/>
                </a:lnTo>
                <a:lnTo>
                  <a:pt x="1352101" y="609041"/>
                </a:lnTo>
                <a:lnTo>
                  <a:pt x="1350779" y="605601"/>
                </a:lnTo>
                <a:lnTo>
                  <a:pt x="1349457" y="601633"/>
                </a:lnTo>
                <a:lnTo>
                  <a:pt x="1347606" y="598194"/>
                </a:lnTo>
                <a:lnTo>
                  <a:pt x="1345755" y="594491"/>
                </a:lnTo>
                <a:lnTo>
                  <a:pt x="1343639" y="591316"/>
                </a:lnTo>
                <a:lnTo>
                  <a:pt x="1341524" y="588142"/>
                </a:lnTo>
                <a:lnTo>
                  <a:pt x="1339144" y="584703"/>
                </a:lnTo>
                <a:lnTo>
                  <a:pt x="1336764" y="581793"/>
                </a:lnTo>
                <a:lnTo>
                  <a:pt x="1334119" y="578883"/>
                </a:lnTo>
                <a:lnTo>
                  <a:pt x="1331475" y="575708"/>
                </a:lnTo>
                <a:lnTo>
                  <a:pt x="1328566" y="573063"/>
                </a:lnTo>
                <a:lnTo>
                  <a:pt x="1325657" y="570682"/>
                </a:lnTo>
                <a:lnTo>
                  <a:pt x="1322484" y="568301"/>
                </a:lnTo>
                <a:lnTo>
                  <a:pt x="1319310" y="565920"/>
                </a:lnTo>
                <a:lnTo>
                  <a:pt x="1315873" y="564068"/>
                </a:lnTo>
                <a:lnTo>
                  <a:pt x="1312435" y="561952"/>
                </a:lnTo>
                <a:lnTo>
                  <a:pt x="1308997" y="560100"/>
                </a:lnTo>
                <a:lnTo>
                  <a:pt x="1305030" y="558513"/>
                </a:lnTo>
                <a:lnTo>
                  <a:pt x="1301593" y="557190"/>
                </a:lnTo>
                <a:lnTo>
                  <a:pt x="1297626" y="555867"/>
                </a:lnTo>
                <a:lnTo>
                  <a:pt x="1293395" y="554809"/>
                </a:lnTo>
                <a:lnTo>
                  <a:pt x="1289693" y="553751"/>
                </a:lnTo>
                <a:lnTo>
                  <a:pt x="1285461" y="553222"/>
                </a:lnTo>
                <a:lnTo>
                  <a:pt x="1281230" y="552693"/>
                </a:lnTo>
                <a:lnTo>
                  <a:pt x="1276999" y="552428"/>
                </a:lnTo>
                <a:lnTo>
                  <a:pt x="1273033" y="552164"/>
                </a:lnTo>
                <a:lnTo>
                  <a:pt x="230859" y="552164"/>
                </a:lnTo>
                <a:close/>
                <a:moveTo>
                  <a:pt x="1950691" y="197947"/>
                </a:moveTo>
                <a:lnTo>
                  <a:pt x="2231837" y="472902"/>
                </a:lnTo>
                <a:lnTo>
                  <a:pt x="1503363" y="1183758"/>
                </a:lnTo>
                <a:lnTo>
                  <a:pt x="1503363" y="1898686"/>
                </a:lnTo>
                <a:lnTo>
                  <a:pt x="1503099" y="1910326"/>
                </a:lnTo>
                <a:lnTo>
                  <a:pt x="1502305" y="1921701"/>
                </a:lnTo>
                <a:lnTo>
                  <a:pt x="1500719" y="1933076"/>
                </a:lnTo>
                <a:lnTo>
                  <a:pt x="1498603" y="1944187"/>
                </a:lnTo>
                <a:lnTo>
                  <a:pt x="1495959" y="1955033"/>
                </a:lnTo>
                <a:lnTo>
                  <a:pt x="1493050" y="1965880"/>
                </a:lnTo>
                <a:lnTo>
                  <a:pt x="1489348" y="1976197"/>
                </a:lnTo>
                <a:lnTo>
                  <a:pt x="1485381" y="1986249"/>
                </a:lnTo>
                <a:lnTo>
                  <a:pt x="1480621" y="1996567"/>
                </a:lnTo>
                <a:lnTo>
                  <a:pt x="1475332" y="2006090"/>
                </a:lnTo>
                <a:lnTo>
                  <a:pt x="1469779" y="2015614"/>
                </a:lnTo>
                <a:lnTo>
                  <a:pt x="1463961" y="2024873"/>
                </a:lnTo>
                <a:lnTo>
                  <a:pt x="1457614" y="2033338"/>
                </a:lnTo>
                <a:lnTo>
                  <a:pt x="1450739" y="2042068"/>
                </a:lnTo>
                <a:lnTo>
                  <a:pt x="1443334" y="2050004"/>
                </a:lnTo>
                <a:lnTo>
                  <a:pt x="1435930" y="2057940"/>
                </a:lnTo>
                <a:lnTo>
                  <a:pt x="1427997" y="2065612"/>
                </a:lnTo>
                <a:lnTo>
                  <a:pt x="1419535" y="2072755"/>
                </a:lnTo>
                <a:lnTo>
                  <a:pt x="1410543" y="2079104"/>
                </a:lnTo>
                <a:lnTo>
                  <a:pt x="1401817" y="2085453"/>
                </a:lnTo>
                <a:lnTo>
                  <a:pt x="1392561" y="2091273"/>
                </a:lnTo>
                <a:lnTo>
                  <a:pt x="1382777" y="2096828"/>
                </a:lnTo>
                <a:lnTo>
                  <a:pt x="1372992" y="2101855"/>
                </a:lnTo>
                <a:lnTo>
                  <a:pt x="1362415" y="2106352"/>
                </a:lnTo>
                <a:lnTo>
                  <a:pt x="1352101" y="2110320"/>
                </a:lnTo>
                <a:lnTo>
                  <a:pt x="1341259" y="2114024"/>
                </a:lnTo>
                <a:lnTo>
                  <a:pt x="1330417" y="2116934"/>
                </a:lnTo>
                <a:lnTo>
                  <a:pt x="1319310" y="2119314"/>
                </a:lnTo>
                <a:lnTo>
                  <a:pt x="1307939" y="2121431"/>
                </a:lnTo>
                <a:lnTo>
                  <a:pt x="1296304" y="2123018"/>
                </a:lnTo>
                <a:lnTo>
                  <a:pt x="1284933" y="2123812"/>
                </a:lnTo>
                <a:lnTo>
                  <a:pt x="1273033" y="2124076"/>
                </a:lnTo>
                <a:lnTo>
                  <a:pt x="230859" y="2124076"/>
                </a:lnTo>
                <a:lnTo>
                  <a:pt x="218959" y="2123812"/>
                </a:lnTo>
                <a:lnTo>
                  <a:pt x="207059" y="2123018"/>
                </a:lnTo>
                <a:lnTo>
                  <a:pt x="195688" y="2121431"/>
                </a:lnTo>
                <a:lnTo>
                  <a:pt x="184582" y="2119314"/>
                </a:lnTo>
                <a:lnTo>
                  <a:pt x="173211" y="2116934"/>
                </a:lnTo>
                <a:lnTo>
                  <a:pt x="162104" y="2114024"/>
                </a:lnTo>
                <a:lnTo>
                  <a:pt x="151526" y="2110320"/>
                </a:lnTo>
                <a:lnTo>
                  <a:pt x="140948" y="2106352"/>
                </a:lnTo>
                <a:lnTo>
                  <a:pt x="130900" y="2101855"/>
                </a:lnTo>
                <a:lnTo>
                  <a:pt x="120851" y="2096828"/>
                </a:lnTo>
                <a:lnTo>
                  <a:pt x="111331" y="2091273"/>
                </a:lnTo>
                <a:lnTo>
                  <a:pt x="101811" y="2085453"/>
                </a:lnTo>
                <a:lnTo>
                  <a:pt x="92820" y="2079104"/>
                </a:lnTo>
                <a:lnTo>
                  <a:pt x="84357" y="2072755"/>
                </a:lnTo>
                <a:lnTo>
                  <a:pt x="75895" y="2065612"/>
                </a:lnTo>
                <a:lnTo>
                  <a:pt x="67962" y="2057940"/>
                </a:lnTo>
                <a:lnTo>
                  <a:pt x="60293" y="2050004"/>
                </a:lnTo>
                <a:lnTo>
                  <a:pt x="53153" y="2042068"/>
                </a:lnTo>
                <a:lnTo>
                  <a:pt x="46278" y="2033338"/>
                </a:lnTo>
                <a:lnTo>
                  <a:pt x="39666" y="2024873"/>
                </a:lnTo>
                <a:lnTo>
                  <a:pt x="33584" y="2015614"/>
                </a:lnTo>
                <a:lnTo>
                  <a:pt x="28031" y="2006090"/>
                </a:lnTo>
                <a:lnTo>
                  <a:pt x="23006" y="1996567"/>
                </a:lnTo>
                <a:lnTo>
                  <a:pt x="18511" y="1986249"/>
                </a:lnTo>
                <a:lnTo>
                  <a:pt x="14280" y="1976197"/>
                </a:lnTo>
                <a:lnTo>
                  <a:pt x="10578" y="1965880"/>
                </a:lnTo>
                <a:lnTo>
                  <a:pt x="7669" y="1955033"/>
                </a:lnTo>
                <a:lnTo>
                  <a:pt x="4760" y="1944187"/>
                </a:lnTo>
                <a:lnTo>
                  <a:pt x="2909" y="1933076"/>
                </a:lnTo>
                <a:lnTo>
                  <a:pt x="1322" y="1921701"/>
                </a:lnTo>
                <a:lnTo>
                  <a:pt x="529" y="1910326"/>
                </a:lnTo>
                <a:lnTo>
                  <a:pt x="0" y="1898686"/>
                </a:lnTo>
                <a:lnTo>
                  <a:pt x="0" y="633378"/>
                </a:lnTo>
                <a:lnTo>
                  <a:pt x="529" y="621739"/>
                </a:lnTo>
                <a:lnTo>
                  <a:pt x="1322" y="610363"/>
                </a:lnTo>
                <a:lnTo>
                  <a:pt x="2909" y="598988"/>
                </a:lnTo>
                <a:lnTo>
                  <a:pt x="4760" y="587613"/>
                </a:lnTo>
                <a:lnTo>
                  <a:pt x="7669" y="577031"/>
                </a:lnTo>
                <a:lnTo>
                  <a:pt x="10578" y="566449"/>
                </a:lnTo>
                <a:lnTo>
                  <a:pt x="14280" y="555867"/>
                </a:lnTo>
                <a:lnTo>
                  <a:pt x="18511" y="545550"/>
                </a:lnTo>
                <a:lnTo>
                  <a:pt x="23006" y="535762"/>
                </a:lnTo>
                <a:lnTo>
                  <a:pt x="28031" y="525974"/>
                </a:lnTo>
                <a:lnTo>
                  <a:pt x="33584" y="516451"/>
                </a:lnTo>
                <a:lnTo>
                  <a:pt x="39666" y="507456"/>
                </a:lnTo>
                <a:lnTo>
                  <a:pt x="46278" y="498462"/>
                </a:lnTo>
                <a:lnTo>
                  <a:pt x="53153" y="489996"/>
                </a:lnTo>
                <a:lnTo>
                  <a:pt x="60293" y="481795"/>
                </a:lnTo>
                <a:lnTo>
                  <a:pt x="67962" y="474124"/>
                </a:lnTo>
                <a:lnTo>
                  <a:pt x="75895" y="466717"/>
                </a:lnTo>
                <a:lnTo>
                  <a:pt x="84357" y="459574"/>
                </a:lnTo>
                <a:lnTo>
                  <a:pt x="92820" y="452696"/>
                </a:lnTo>
                <a:lnTo>
                  <a:pt x="101811" y="446347"/>
                </a:lnTo>
                <a:lnTo>
                  <a:pt x="111331" y="440527"/>
                </a:lnTo>
                <a:lnTo>
                  <a:pt x="120851" y="435236"/>
                </a:lnTo>
                <a:lnTo>
                  <a:pt x="130900" y="430474"/>
                </a:lnTo>
                <a:lnTo>
                  <a:pt x="140948" y="425712"/>
                </a:lnTo>
                <a:lnTo>
                  <a:pt x="151526" y="421744"/>
                </a:lnTo>
                <a:lnTo>
                  <a:pt x="162104" y="418305"/>
                </a:lnTo>
                <a:lnTo>
                  <a:pt x="173211" y="415131"/>
                </a:lnTo>
                <a:lnTo>
                  <a:pt x="184582" y="412485"/>
                </a:lnTo>
                <a:lnTo>
                  <a:pt x="195688" y="410634"/>
                </a:lnTo>
                <a:lnTo>
                  <a:pt x="207059" y="409311"/>
                </a:lnTo>
                <a:lnTo>
                  <a:pt x="218959" y="408253"/>
                </a:lnTo>
                <a:lnTo>
                  <a:pt x="230859" y="407988"/>
                </a:lnTo>
                <a:lnTo>
                  <a:pt x="1273033" y="407988"/>
                </a:lnTo>
                <a:lnTo>
                  <a:pt x="1284933" y="408253"/>
                </a:lnTo>
                <a:lnTo>
                  <a:pt x="1296304" y="409311"/>
                </a:lnTo>
                <a:lnTo>
                  <a:pt x="1307939" y="410369"/>
                </a:lnTo>
                <a:lnTo>
                  <a:pt x="1319310" y="412485"/>
                </a:lnTo>
                <a:lnTo>
                  <a:pt x="1330417" y="415131"/>
                </a:lnTo>
                <a:lnTo>
                  <a:pt x="1341259" y="418305"/>
                </a:lnTo>
                <a:lnTo>
                  <a:pt x="1352101" y="421744"/>
                </a:lnTo>
                <a:lnTo>
                  <a:pt x="1362415" y="425712"/>
                </a:lnTo>
                <a:lnTo>
                  <a:pt x="1372992" y="430210"/>
                </a:lnTo>
                <a:lnTo>
                  <a:pt x="1382777" y="435236"/>
                </a:lnTo>
                <a:lnTo>
                  <a:pt x="1392561" y="440527"/>
                </a:lnTo>
                <a:lnTo>
                  <a:pt x="1401817" y="446347"/>
                </a:lnTo>
                <a:lnTo>
                  <a:pt x="1410543" y="452696"/>
                </a:lnTo>
                <a:lnTo>
                  <a:pt x="1419535" y="459574"/>
                </a:lnTo>
                <a:lnTo>
                  <a:pt x="1427997" y="466452"/>
                </a:lnTo>
                <a:lnTo>
                  <a:pt x="1435930" y="473859"/>
                </a:lnTo>
                <a:lnTo>
                  <a:pt x="1443334" y="481795"/>
                </a:lnTo>
                <a:lnTo>
                  <a:pt x="1450739" y="489996"/>
                </a:lnTo>
                <a:lnTo>
                  <a:pt x="1457614" y="498462"/>
                </a:lnTo>
                <a:lnTo>
                  <a:pt x="1463961" y="507456"/>
                </a:lnTo>
                <a:lnTo>
                  <a:pt x="1469779" y="516451"/>
                </a:lnTo>
                <a:lnTo>
                  <a:pt x="1475332" y="525974"/>
                </a:lnTo>
                <a:lnTo>
                  <a:pt x="1480621" y="535762"/>
                </a:lnTo>
                <a:lnTo>
                  <a:pt x="1485381" y="545550"/>
                </a:lnTo>
                <a:lnTo>
                  <a:pt x="1489348" y="555867"/>
                </a:lnTo>
                <a:lnTo>
                  <a:pt x="1493050" y="566449"/>
                </a:lnTo>
                <a:lnTo>
                  <a:pt x="1495959" y="577031"/>
                </a:lnTo>
                <a:lnTo>
                  <a:pt x="1498603" y="587613"/>
                </a:lnTo>
                <a:lnTo>
                  <a:pt x="1500719" y="598988"/>
                </a:lnTo>
                <a:lnTo>
                  <a:pt x="1502305" y="610363"/>
                </a:lnTo>
                <a:lnTo>
                  <a:pt x="1503099" y="621739"/>
                </a:lnTo>
                <a:lnTo>
                  <a:pt x="1503363" y="633378"/>
                </a:lnTo>
                <a:lnTo>
                  <a:pt x="1503363" y="635094"/>
                </a:lnTo>
                <a:lnTo>
                  <a:pt x="1950691" y="197947"/>
                </a:lnTo>
                <a:close/>
                <a:moveTo>
                  <a:pt x="2235011" y="0"/>
                </a:moveTo>
                <a:lnTo>
                  <a:pt x="2244532" y="265"/>
                </a:lnTo>
                <a:lnTo>
                  <a:pt x="2254054" y="794"/>
                </a:lnTo>
                <a:lnTo>
                  <a:pt x="2263575" y="2117"/>
                </a:lnTo>
                <a:lnTo>
                  <a:pt x="2272832" y="3440"/>
                </a:lnTo>
                <a:lnTo>
                  <a:pt x="2282354" y="5557"/>
                </a:lnTo>
                <a:lnTo>
                  <a:pt x="2291611" y="7939"/>
                </a:lnTo>
                <a:lnTo>
                  <a:pt x="2300867" y="11115"/>
                </a:lnTo>
                <a:lnTo>
                  <a:pt x="2309860" y="14290"/>
                </a:lnTo>
                <a:lnTo>
                  <a:pt x="2318588" y="18260"/>
                </a:lnTo>
                <a:lnTo>
                  <a:pt x="2327316" y="22229"/>
                </a:lnTo>
                <a:lnTo>
                  <a:pt x="2336044" y="26728"/>
                </a:lnTo>
                <a:lnTo>
                  <a:pt x="2344243" y="32021"/>
                </a:lnTo>
                <a:lnTo>
                  <a:pt x="2352442" y="37578"/>
                </a:lnTo>
                <a:lnTo>
                  <a:pt x="2360376" y="43400"/>
                </a:lnTo>
                <a:lnTo>
                  <a:pt x="2368046" y="50016"/>
                </a:lnTo>
                <a:lnTo>
                  <a:pt x="2375187" y="56897"/>
                </a:lnTo>
                <a:lnTo>
                  <a:pt x="2382328" y="64042"/>
                </a:lnTo>
                <a:lnTo>
                  <a:pt x="2388940" y="71451"/>
                </a:lnTo>
                <a:lnTo>
                  <a:pt x="2395024" y="79126"/>
                </a:lnTo>
                <a:lnTo>
                  <a:pt x="2400842" y="87065"/>
                </a:lnTo>
                <a:lnTo>
                  <a:pt x="2406132" y="95533"/>
                </a:lnTo>
                <a:lnTo>
                  <a:pt x="2410893" y="103737"/>
                </a:lnTo>
                <a:lnTo>
                  <a:pt x="2415124" y="112205"/>
                </a:lnTo>
                <a:lnTo>
                  <a:pt x="2418827" y="120938"/>
                </a:lnTo>
                <a:lnTo>
                  <a:pt x="2422265" y="129671"/>
                </a:lnTo>
                <a:lnTo>
                  <a:pt x="2425175" y="138669"/>
                </a:lnTo>
                <a:lnTo>
                  <a:pt x="2427820" y="147666"/>
                </a:lnTo>
                <a:lnTo>
                  <a:pt x="2429935" y="156928"/>
                </a:lnTo>
                <a:lnTo>
                  <a:pt x="2431522" y="165926"/>
                </a:lnTo>
                <a:lnTo>
                  <a:pt x="2432580" y="175188"/>
                </a:lnTo>
                <a:lnTo>
                  <a:pt x="2433109" y="184450"/>
                </a:lnTo>
                <a:lnTo>
                  <a:pt x="2433638" y="193713"/>
                </a:lnTo>
                <a:lnTo>
                  <a:pt x="2433109" y="203239"/>
                </a:lnTo>
                <a:lnTo>
                  <a:pt x="2432580" y="212502"/>
                </a:lnTo>
                <a:lnTo>
                  <a:pt x="2431522" y="221764"/>
                </a:lnTo>
                <a:lnTo>
                  <a:pt x="2429935" y="231026"/>
                </a:lnTo>
                <a:lnTo>
                  <a:pt x="2427820" y="240024"/>
                </a:lnTo>
                <a:lnTo>
                  <a:pt x="2425175" y="249021"/>
                </a:lnTo>
                <a:lnTo>
                  <a:pt x="2422265" y="258019"/>
                </a:lnTo>
                <a:lnTo>
                  <a:pt x="2418827" y="267016"/>
                </a:lnTo>
                <a:lnTo>
                  <a:pt x="2415124" y="275485"/>
                </a:lnTo>
                <a:lnTo>
                  <a:pt x="2410893" y="283953"/>
                </a:lnTo>
                <a:lnTo>
                  <a:pt x="2406132" y="292157"/>
                </a:lnTo>
                <a:lnTo>
                  <a:pt x="2400842" y="300625"/>
                </a:lnTo>
                <a:lnTo>
                  <a:pt x="2395024" y="308564"/>
                </a:lnTo>
                <a:lnTo>
                  <a:pt x="2388940" y="316238"/>
                </a:lnTo>
                <a:lnTo>
                  <a:pt x="2382328" y="323648"/>
                </a:lnTo>
                <a:lnTo>
                  <a:pt x="2375187" y="330793"/>
                </a:lnTo>
                <a:lnTo>
                  <a:pt x="2295842" y="408596"/>
                </a:lnTo>
                <a:lnTo>
                  <a:pt x="2015490" y="134434"/>
                </a:lnTo>
                <a:lnTo>
                  <a:pt x="2095099" y="56897"/>
                </a:lnTo>
                <a:lnTo>
                  <a:pt x="2102505" y="50016"/>
                </a:lnTo>
                <a:lnTo>
                  <a:pt x="2110175" y="43400"/>
                </a:lnTo>
                <a:lnTo>
                  <a:pt x="2117845" y="37578"/>
                </a:lnTo>
                <a:lnTo>
                  <a:pt x="2126044" y="32021"/>
                </a:lnTo>
                <a:lnTo>
                  <a:pt x="2134507" y="26728"/>
                </a:lnTo>
                <a:lnTo>
                  <a:pt x="2142971" y="22229"/>
                </a:lnTo>
                <a:lnTo>
                  <a:pt x="2151963" y="18260"/>
                </a:lnTo>
                <a:lnTo>
                  <a:pt x="2160427" y="14290"/>
                </a:lnTo>
                <a:lnTo>
                  <a:pt x="2169684" y="11115"/>
                </a:lnTo>
                <a:lnTo>
                  <a:pt x="2178676" y="7939"/>
                </a:lnTo>
                <a:lnTo>
                  <a:pt x="2187933" y="5557"/>
                </a:lnTo>
                <a:lnTo>
                  <a:pt x="2197454" y="3440"/>
                </a:lnTo>
                <a:lnTo>
                  <a:pt x="2206447" y="2117"/>
                </a:lnTo>
                <a:lnTo>
                  <a:pt x="2215968" y="794"/>
                </a:lnTo>
                <a:lnTo>
                  <a:pt x="2225490" y="265"/>
                </a:lnTo>
                <a:lnTo>
                  <a:pt x="2235011" y="0"/>
                </a:lnTo>
                <a:close/>
              </a:path>
            </a:pathLst>
          </a:custGeom>
          <a:solidFill>
            <a:schemeClr val="tx2">
              <a:lumMod val="50000"/>
            </a:schemeClr>
          </a:solidFill>
          <a:ln>
            <a:solidFill>
              <a:schemeClr val="tx2">
                <a:lumMod val="50000"/>
              </a:schemeClr>
            </a:solidFill>
          </a:ln>
        </p:spPr>
        <p:txBody>
          <a:bodyPr lIns="91376" tIns="45687" rIns="91376" bIns="45687"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mn-lt"/>
              <a:ea typeface="+mn-ea"/>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anim calcmode="lin" valueType="num">
                                      <p:cBhvr>
                                        <p:cTn id="24" dur="1000" fill="hold"/>
                                        <p:tgtEl>
                                          <p:spTgt spid="20"/>
                                        </p:tgtEl>
                                        <p:attrNameLst>
                                          <p:attrName>ppt_x</p:attrName>
                                        </p:attrNameLst>
                                      </p:cBhvr>
                                      <p:tavLst>
                                        <p:tav tm="0">
                                          <p:val>
                                            <p:strVal val="#ppt_x"/>
                                          </p:val>
                                        </p:tav>
                                        <p:tav tm="100000">
                                          <p:val>
                                            <p:strVal val="#ppt_x"/>
                                          </p:val>
                                        </p:tav>
                                      </p:tavLst>
                                    </p:anim>
                                    <p:anim calcmode="lin" valueType="num">
                                      <p:cBhvr>
                                        <p:cTn id="25" dur="1000" fill="hold"/>
                                        <p:tgtEl>
                                          <p:spTgt spid="20"/>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wipe(left)">
                                      <p:cBhvr>
                                        <p:cTn id="29" dur="500"/>
                                        <p:tgtEl>
                                          <p:spTgt spid="46"/>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left)">
                                      <p:cBhvr>
                                        <p:cTn id="33" dur="500"/>
                                        <p:tgtEl>
                                          <p:spTgt spid="45"/>
                                        </p:tgtEl>
                                      </p:cBhvr>
                                    </p:animEffect>
                                  </p:childTnLst>
                                </p:cTn>
                              </p:par>
                            </p:childTnLst>
                          </p:cTn>
                        </p:par>
                        <p:par>
                          <p:cTn id="34" fill="hold">
                            <p:stCondLst>
                              <p:cond delay="4000"/>
                            </p:stCondLst>
                            <p:childTnLst>
                              <p:par>
                                <p:cTn id="35" presetID="22" presetClass="entr" presetSubtype="4"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par>
                          <p:cTn id="38" fill="hold">
                            <p:stCondLst>
                              <p:cond delay="4500"/>
                            </p:stCondLst>
                            <p:childTnLst>
                              <p:par>
                                <p:cTn id="39" presetID="22" presetClass="entr" presetSubtype="8" fill="hold" grpId="0"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left)">
                                      <p:cBhvr>
                                        <p:cTn id="41" dur="500"/>
                                        <p:tgtEl>
                                          <p:spTgt spid="55"/>
                                        </p:tgtEl>
                                      </p:cBhvr>
                                    </p:animEffect>
                                  </p:childTnLst>
                                </p:cTn>
                              </p:par>
                            </p:childTnLst>
                          </p:cTn>
                        </p:par>
                        <p:par>
                          <p:cTn id="42" fill="hold">
                            <p:stCondLst>
                              <p:cond delay="5000"/>
                            </p:stCondLst>
                            <p:childTnLst>
                              <p:par>
                                <p:cTn id="43" presetID="22" presetClass="entr" presetSubtype="8" fill="hold" grpId="0"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wipe(left)">
                                      <p:cBhvr>
                                        <p:cTn id="45" dur="500"/>
                                        <p:tgtEl>
                                          <p:spTgt spid="54"/>
                                        </p:tgtEl>
                                      </p:cBhvr>
                                    </p:animEffect>
                                  </p:childTnLst>
                                </p:cTn>
                              </p:par>
                            </p:childTnLst>
                          </p:cTn>
                        </p:par>
                        <p:par>
                          <p:cTn id="46" fill="hold">
                            <p:stCondLst>
                              <p:cond delay="5500"/>
                            </p:stCondLst>
                            <p:childTnLst>
                              <p:par>
                                <p:cTn id="47" presetID="22" presetClass="entr" presetSubtype="4"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down)">
                                      <p:cBhvr>
                                        <p:cTn id="49" dur="500"/>
                                        <p:tgtEl>
                                          <p:spTgt spid="6"/>
                                        </p:tgtEl>
                                      </p:cBhvr>
                                    </p:animEffect>
                                  </p:childTnLst>
                                </p:cTn>
                              </p:par>
                            </p:childTnLst>
                          </p:cTn>
                        </p:par>
                        <p:par>
                          <p:cTn id="50" fill="hold">
                            <p:stCondLst>
                              <p:cond delay="6000"/>
                            </p:stCondLst>
                            <p:childTnLst>
                              <p:par>
                                <p:cTn id="51" presetID="22" presetClass="entr" presetSubtype="8" fill="hold" grpId="0" nodeType="after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wipe(left)">
                                      <p:cBhvr>
                                        <p:cTn id="53" dur="500"/>
                                        <p:tgtEl>
                                          <p:spTgt spid="57"/>
                                        </p:tgtEl>
                                      </p:cBhvr>
                                    </p:animEffect>
                                  </p:childTnLst>
                                </p:cTn>
                              </p:par>
                            </p:childTnLst>
                          </p:cTn>
                        </p:par>
                        <p:par>
                          <p:cTn id="54" fill="hold">
                            <p:stCondLst>
                              <p:cond delay="6500"/>
                            </p:stCondLst>
                            <p:childTnLst>
                              <p:par>
                                <p:cTn id="55" presetID="22" presetClass="entr" presetSubtype="8" fill="hold" grpId="0" nodeType="after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childTnLst>
                          </p:cTn>
                        </p:par>
                        <p:par>
                          <p:cTn id="58" fill="hold">
                            <p:stCondLst>
                              <p:cond delay="7000"/>
                            </p:stCondLst>
                            <p:childTnLst>
                              <p:par>
                                <p:cTn id="59" presetID="22" presetClass="entr" presetSubtype="4" fill="hold" nodeType="after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par>
                          <p:cTn id="62" fill="hold">
                            <p:stCondLst>
                              <p:cond delay="7500"/>
                            </p:stCondLst>
                            <p:childTnLst>
                              <p:par>
                                <p:cTn id="63" presetID="22" presetClass="entr" presetSubtype="8" fill="hold" grpId="0" nodeType="after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wipe(left)">
                                      <p:cBhvr>
                                        <p:cTn id="65" dur="500"/>
                                        <p:tgtEl>
                                          <p:spTgt spid="59"/>
                                        </p:tgtEl>
                                      </p:cBhvr>
                                    </p:animEffect>
                                  </p:childTnLst>
                                </p:cTn>
                              </p:par>
                            </p:childTnLst>
                          </p:cTn>
                        </p:par>
                        <p:par>
                          <p:cTn id="66" fill="hold">
                            <p:stCondLst>
                              <p:cond delay="8000"/>
                            </p:stCondLst>
                            <p:childTnLst>
                              <p:par>
                                <p:cTn id="67" presetID="22" presetClass="entr" presetSubtype="8" fill="hold" grpId="0" nodeType="after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wipe(left)">
                                      <p:cBhvr>
                                        <p:cTn id="69" dur="500"/>
                                        <p:tgtEl>
                                          <p:spTgt spid="58"/>
                                        </p:tgtEl>
                                      </p:cBhvr>
                                    </p:animEffect>
                                  </p:childTnLst>
                                </p:cTn>
                              </p:par>
                            </p:childTnLst>
                          </p:cTn>
                        </p:par>
                        <p:par>
                          <p:cTn id="70" fill="hold">
                            <p:stCondLst>
                              <p:cond delay="8500"/>
                            </p:stCondLst>
                            <p:childTnLst>
                              <p:par>
                                <p:cTn id="71" presetID="22" presetClass="entr" presetSubtype="4" fill="hold" nodeType="after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wipe(down)">
                                      <p:cBhvr>
                                        <p:cTn id="73" dur="500"/>
                                        <p:tgtEl>
                                          <p:spTgt spid="60"/>
                                        </p:tgtEl>
                                      </p:cBhvr>
                                    </p:animEffect>
                                  </p:childTnLst>
                                </p:cTn>
                              </p:par>
                            </p:childTnLst>
                          </p:cTn>
                        </p:par>
                        <p:par>
                          <p:cTn id="74" fill="hold">
                            <p:stCondLst>
                              <p:cond delay="9000"/>
                            </p:stCondLst>
                            <p:childTnLst>
                              <p:par>
                                <p:cTn id="75" presetID="22" presetClass="entr" presetSubtype="8" fill="hold" grpId="0" nodeType="after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wipe(left)">
                                      <p:cBhvr>
                                        <p:cTn id="77" dur="500"/>
                                        <p:tgtEl>
                                          <p:spTgt spid="69"/>
                                        </p:tgtEl>
                                      </p:cBhvr>
                                    </p:animEffect>
                                  </p:childTnLst>
                                </p:cTn>
                              </p:par>
                            </p:childTnLst>
                          </p:cTn>
                        </p:par>
                        <p:par>
                          <p:cTn id="78" fill="hold">
                            <p:stCondLst>
                              <p:cond delay="9500"/>
                            </p:stCondLst>
                            <p:childTnLst>
                              <p:par>
                                <p:cTn id="79" presetID="22" presetClass="entr" presetSubtype="8" fill="hold" grpId="0" nodeType="after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wipe(left)">
                                      <p:cBhvr>
                                        <p:cTn id="8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39" grpId="0"/>
      <p:bldP spid="40" grpId="0" bldLvl="0" animBg="1"/>
      <p:bldP spid="45" grpId="0"/>
      <p:bldP spid="46" grpId="0" bldLvl="0" animBg="1"/>
      <p:bldP spid="54" grpId="0"/>
      <p:bldP spid="55" grpId="0" bldLvl="0" animBg="1"/>
      <p:bldP spid="56" grpId="0"/>
      <p:bldP spid="57" grpId="0" bldLvl="0" animBg="1"/>
      <p:bldP spid="58" grpId="0"/>
      <p:bldP spid="59" grpId="0" bldLvl="0" animBg="1"/>
      <p:bldP spid="68" grpId="0"/>
      <p:bldP spid="6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rot="2700000">
            <a:off x="412116" y="10034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11" name="Text Box 2"/>
          <p:cNvSpPr txBox="1">
            <a:spLocks noChangeArrowheads="1"/>
          </p:cNvSpPr>
          <p:nvPr/>
        </p:nvSpPr>
        <p:spPr bwMode="auto">
          <a:xfrm>
            <a:off x="967741" y="176983"/>
            <a:ext cx="1210459" cy="400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7" rIns="91376" bIns="4568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000" b="1" dirty="0">
                <a:latin typeface="微软雅黑" panose="020B0503020204020204" charset="-122"/>
                <a:ea typeface="微软雅黑" panose="020B0503020204020204" charset="-122"/>
              </a:rPr>
              <a:t>系统功能</a:t>
            </a:r>
          </a:p>
        </p:txBody>
      </p:sp>
      <p:sp>
        <p:nvSpPr>
          <p:cNvPr id="12" name="任意多边形 11"/>
          <p:cNvSpPr/>
          <p:nvPr/>
        </p:nvSpPr>
        <p:spPr>
          <a:xfrm rot="2700000">
            <a:off x="412118" y="1672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9966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grpSp>
        <p:nvGrpSpPr>
          <p:cNvPr id="23" name="组合 22"/>
          <p:cNvGrpSpPr/>
          <p:nvPr/>
        </p:nvGrpSpPr>
        <p:grpSpPr>
          <a:xfrm>
            <a:off x="2741243" y="1066621"/>
            <a:ext cx="698647" cy="586978"/>
            <a:chOff x="541022" y="1328739"/>
            <a:chExt cx="698647" cy="586978"/>
          </a:xfrm>
        </p:grpSpPr>
        <p:sp>
          <p:nvSpPr>
            <p:cNvPr id="24" name="MH_Other_1"/>
            <p:cNvSpPr/>
            <p:nvPr>
              <p:custDataLst>
                <p:tags r:id="rId5"/>
              </p:custDataLst>
            </p:nvPr>
          </p:nvSpPr>
          <p:spPr>
            <a:xfrm>
              <a:off x="541022" y="1328739"/>
              <a:ext cx="698647" cy="586978"/>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a:p>
          </p:txBody>
        </p:sp>
        <p:sp>
          <p:nvSpPr>
            <p:cNvPr id="25" name="MH_Other_2"/>
            <p:cNvSpPr/>
            <p:nvPr>
              <p:custDataLst>
                <p:tags r:id="rId6"/>
              </p:custDataLst>
            </p:nvPr>
          </p:nvSpPr>
          <p:spPr>
            <a:xfrm>
              <a:off x="637690" y="1409702"/>
              <a:ext cx="505311" cy="425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eaLnBrk="1" fontAlgn="auto" hangingPunct="1">
                <a:spcBef>
                  <a:spcPts val="0"/>
                </a:spcBef>
                <a:spcAft>
                  <a:spcPts val="0"/>
                </a:spcAft>
                <a:defRPr/>
              </a:pPr>
              <a:r>
                <a:rPr lang="en-US" altLang="zh-CN" sz="2400">
                  <a:solidFill>
                    <a:srgbClr val="FFFFFF"/>
                  </a:solidFill>
                </a:rPr>
                <a:t>01</a:t>
              </a:r>
              <a:endParaRPr lang="zh-CN" altLang="en-US" sz="2400">
                <a:solidFill>
                  <a:srgbClr val="FFFFFF"/>
                </a:solidFill>
              </a:endParaRPr>
            </a:p>
          </p:txBody>
        </p:sp>
      </p:grpSp>
      <p:grpSp>
        <p:nvGrpSpPr>
          <p:cNvPr id="26" name="组合 25"/>
          <p:cNvGrpSpPr/>
          <p:nvPr/>
        </p:nvGrpSpPr>
        <p:grpSpPr>
          <a:xfrm>
            <a:off x="2741243" y="2301033"/>
            <a:ext cx="698646" cy="586978"/>
            <a:chOff x="4486837" y="1972866"/>
            <a:chExt cx="698646" cy="586978"/>
          </a:xfrm>
        </p:grpSpPr>
        <p:sp>
          <p:nvSpPr>
            <p:cNvPr id="27" name="MH_Other_3"/>
            <p:cNvSpPr/>
            <p:nvPr>
              <p:custDataLst>
                <p:tags r:id="rId3"/>
              </p:custDataLst>
            </p:nvPr>
          </p:nvSpPr>
          <p:spPr>
            <a:xfrm>
              <a:off x="4486837" y="1972866"/>
              <a:ext cx="698646" cy="586978"/>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2"/>
            </a:solidFill>
            <a:ln>
              <a:solidFill>
                <a:srgbClr val="99660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a:p>
          </p:txBody>
        </p:sp>
        <p:sp>
          <p:nvSpPr>
            <p:cNvPr id="28" name="MH_Other_4"/>
            <p:cNvSpPr/>
            <p:nvPr>
              <p:custDataLst>
                <p:tags r:id="rId4"/>
              </p:custDataLst>
            </p:nvPr>
          </p:nvSpPr>
          <p:spPr>
            <a:xfrm>
              <a:off x="4583505" y="2053829"/>
              <a:ext cx="505310" cy="425053"/>
            </a:xfrm>
            <a:prstGeom prst="rect">
              <a:avLst/>
            </a:pr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eaLnBrk="1" fontAlgn="auto" hangingPunct="1">
                <a:spcBef>
                  <a:spcPts val="0"/>
                </a:spcBef>
                <a:spcAft>
                  <a:spcPts val="0"/>
                </a:spcAft>
                <a:defRPr/>
              </a:pPr>
              <a:r>
                <a:rPr lang="en-US" altLang="zh-CN" sz="2400" dirty="0">
                  <a:solidFill>
                    <a:srgbClr val="FFFFFF"/>
                  </a:solidFill>
                </a:rPr>
                <a:t>02</a:t>
              </a:r>
              <a:endParaRPr lang="zh-CN" altLang="en-US" sz="2400" dirty="0">
                <a:solidFill>
                  <a:srgbClr val="FFFFFF"/>
                </a:solidFill>
              </a:endParaRPr>
            </a:p>
          </p:txBody>
        </p:sp>
      </p:grpSp>
      <p:grpSp>
        <p:nvGrpSpPr>
          <p:cNvPr id="29" name="组合 28"/>
          <p:cNvGrpSpPr/>
          <p:nvPr/>
        </p:nvGrpSpPr>
        <p:grpSpPr>
          <a:xfrm>
            <a:off x="2741243" y="3615050"/>
            <a:ext cx="698647" cy="586978"/>
            <a:chOff x="541022" y="3101580"/>
            <a:chExt cx="698647" cy="586978"/>
          </a:xfrm>
        </p:grpSpPr>
        <p:sp>
          <p:nvSpPr>
            <p:cNvPr id="30" name="MH_Other_5"/>
            <p:cNvSpPr/>
            <p:nvPr>
              <p:custDataLst>
                <p:tags r:id="rId1"/>
              </p:custDataLst>
            </p:nvPr>
          </p:nvSpPr>
          <p:spPr>
            <a:xfrm>
              <a:off x="541022" y="3101580"/>
              <a:ext cx="698647" cy="586978"/>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a:p>
          </p:txBody>
        </p:sp>
        <p:sp>
          <p:nvSpPr>
            <p:cNvPr id="31" name="MH_Other_6"/>
            <p:cNvSpPr/>
            <p:nvPr>
              <p:custDataLst>
                <p:tags r:id="rId2"/>
              </p:custDataLst>
            </p:nvPr>
          </p:nvSpPr>
          <p:spPr>
            <a:xfrm>
              <a:off x="637690" y="3182543"/>
              <a:ext cx="505311" cy="4250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eaLnBrk="1" fontAlgn="auto" hangingPunct="1">
                <a:spcBef>
                  <a:spcPts val="0"/>
                </a:spcBef>
                <a:spcAft>
                  <a:spcPts val="0"/>
                </a:spcAft>
                <a:defRPr/>
              </a:pPr>
              <a:r>
                <a:rPr lang="en-US" altLang="zh-CN" sz="2400">
                  <a:solidFill>
                    <a:srgbClr val="FFFFFF"/>
                  </a:solidFill>
                </a:rPr>
                <a:t>03</a:t>
              </a:r>
              <a:endParaRPr lang="zh-CN" altLang="en-US" sz="2400">
                <a:solidFill>
                  <a:srgbClr val="FFFFFF"/>
                </a:solidFill>
              </a:endParaRPr>
            </a:p>
          </p:txBody>
        </p:sp>
      </p:grpSp>
      <p:sp>
        <p:nvSpPr>
          <p:cNvPr id="2" name="文本框 1"/>
          <p:cNvSpPr txBox="1"/>
          <p:nvPr/>
        </p:nvSpPr>
        <p:spPr>
          <a:xfrm>
            <a:off x="4051748" y="1160055"/>
            <a:ext cx="1804444" cy="400110"/>
          </a:xfrm>
          <a:prstGeom prst="rect">
            <a:avLst/>
          </a:prstGeom>
          <a:noFill/>
        </p:spPr>
        <p:txBody>
          <a:bodyPr wrap="square" rtlCol="0">
            <a:spAutoFit/>
          </a:bodyPr>
          <a:lstStyle/>
          <a:p>
            <a:r>
              <a:rPr lang="zh-CN" altLang="en-US" sz="2000" dirty="0"/>
              <a:t>用户端服务</a:t>
            </a:r>
          </a:p>
        </p:txBody>
      </p:sp>
      <p:sp>
        <p:nvSpPr>
          <p:cNvPr id="53" name="文本框 52"/>
          <p:cNvSpPr txBox="1"/>
          <p:nvPr/>
        </p:nvSpPr>
        <p:spPr>
          <a:xfrm>
            <a:off x="4051748" y="2394467"/>
            <a:ext cx="1804444" cy="400110"/>
          </a:xfrm>
          <a:prstGeom prst="rect">
            <a:avLst/>
          </a:prstGeom>
          <a:noFill/>
        </p:spPr>
        <p:txBody>
          <a:bodyPr wrap="square" rtlCol="0">
            <a:spAutoFit/>
          </a:bodyPr>
          <a:lstStyle/>
          <a:p>
            <a:r>
              <a:rPr lang="zh-CN" altLang="en-US" sz="2000" dirty="0"/>
              <a:t>路书端服务</a:t>
            </a:r>
          </a:p>
        </p:txBody>
      </p:sp>
      <p:sp>
        <p:nvSpPr>
          <p:cNvPr id="54" name="文本框 53"/>
          <p:cNvSpPr txBox="1"/>
          <p:nvPr/>
        </p:nvSpPr>
        <p:spPr>
          <a:xfrm>
            <a:off x="4051748" y="3708484"/>
            <a:ext cx="1804444" cy="400110"/>
          </a:xfrm>
          <a:prstGeom prst="rect">
            <a:avLst/>
          </a:prstGeom>
          <a:noFill/>
        </p:spPr>
        <p:txBody>
          <a:bodyPr wrap="square" rtlCol="0">
            <a:spAutoFit/>
          </a:bodyPr>
          <a:lstStyle/>
          <a:p>
            <a:r>
              <a:rPr lang="zh-CN" altLang="en-US" sz="2000" dirty="0"/>
              <a:t>活动端服务</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240679" y="3068358"/>
            <a:ext cx="3044824" cy="1015596"/>
          </a:xfrm>
          <a:prstGeom prst="rect">
            <a:avLst/>
          </a:prstGeom>
          <a:noFill/>
        </p:spPr>
        <p:txBody>
          <a:bodyPr wrap="square" lIns="91376" tIns="45687" rIns="91376" bIns="45687" rtlCol="0">
            <a:spAutoFit/>
          </a:bodyPr>
          <a:lstStyle/>
          <a:p>
            <a:pPr marL="171450" indent="-171450">
              <a:buFont typeface="Wingdings" panose="05000000000000000000" pitchFamily="2" charset="2"/>
              <a:buChar char="Ø"/>
            </a:pPr>
            <a:r>
              <a:rPr lang="zh-CN" altLang="en-US" sz="10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首页点击注册进入注册页面，输入个人信息，注册。</a:t>
            </a:r>
            <a:endParaRPr lang="en-US" altLang="zh-CN" sz="10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endParaRPr>
          </a:p>
          <a:p>
            <a:pPr marL="171450" indent="-171450">
              <a:buFont typeface="Wingdings" panose="05000000000000000000" pitchFamily="2" charset="2"/>
              <a:buChar char="Ø"/>
            </a:pPr>
            <a:endParaRPr lang="en-US" altLang="zh-CN" sz="10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endParaRPr>
          </a:p>
          <a:p>
            <a:pPr marL="171450" indent="-171450">
              <a:buFont typeface="Wingdings" panose="05000000000000000000" pitchFamily="2" charset="2"/>
              <a:buChar char="Ø"/>
            </a:pPr>
            <a:r>
              <a:rPr lang="zh-CN" altLang="en-US" sz="10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若手机号或邮箱已被注册返回提示信息。</a:t>
            </a:r>
            <a:endParaRPr lang="en-US" altLang="zh-CN" sz="10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endParaRPr>
          </a:p>
          <a:p>
            <a:pPr marL="171450" indent="-171450">
              <a:buFont typeface="Wingdings" panose="05000000000000000000" pitchFamily="2" charset="2"/>
              <a:buChar char="Ø"/>
            </a:pPr>
            <a:endParaRPr lang="en-US" altLang="zh-CN" sz="10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endParaRPr>
          </a:p>
          <a:p>
            <a:pPr marL="171450" indent="-171450">
              <a:buFont typeface="Wingdings" panose="05000000000000000000" pitchFamily="2" charset="2"/>
              <a:buChar char="Ø"/>
            </a:pPr>
            <a:r>
              <a:rPr lang="zh-CN" altLang="en-US" sz="10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注册成功，显示注册成功并返回到主页面。</a:t>
            </a:r>
            <a:endParaRPr lang="en-US" altLang="zh-CN" sz="10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endParaRPr>
          </a:p>
        </p:txBody>
      </p:sp>
      <p:sp>
        <p:nvSpPr>
          <p:cNvPr id="19" name="文本框 18"/>
          <p:cNvSpPr txBox="1"/>
          <p:nvPr/>
        </p:nvSpPr>
        <p:spPr>
          <a:xfrm>
            <a:off x="4646524" y="1030485"/>
            <a:ext cx="2720136" cy="365760"/>
          </a:xfrm>
          <a:prstGeom prst="rect">
            <a:avLst/>
          </a:prstGeom>
          <a:noFill/>
        </p:spPr>
        <p:txBody>
          <a:bodyPr wrap="square" lIns="91376" tIns="45687" rIns="91376" bIns="45687" rtlCol="0">
            <a:spAutoFit/>
          </a:bodyPr>
          <a:lstStyle/>
          <a:p>
            <a:pPr algn="ctr"/>
            <a:r>
              <a:rPr lang="en-US" altLang="zh-CN" b="1" dirty="0">
                <a:latin typeface="微软雅黑" panose="020B0503020204020204" charset="-122"/>
                <a:ea typeface="微软雅黑" panose="020B0503020204020204" charset="-122"/>
              </a:rPr>
              <a:t>1</a:t>
            </a:r>
            <a:r>
              <a:rPr lang="zh-CN" altLang="en-US" b="1" dirty="0">
                <a:latin typeface="微软雅黑" panose="020B0503020204020204" charset="-122"/>
                <a:ea typeface="微软雅黑" panose="020B0503020204020204" charset="-122"/>
              </a:rPr>
              <a:t>、用户注册</a:t>
            </a:r>
          </a:p>
        </p:txBody>
      </p:sp>
      <p:sp>
        <p:nvSpPr>
          <p:cNvPr id="20" name="矩形 19"/>
          <p:cNvSpPr/>
          <p:nvPr/>
        </p:nvSpPr>
        <p:spPr>
          <a:xfrm>
            <a:off x="1132915" y="4336613"/>
            <a:ext cx="3276102" cy="393000"/>
          </a:xfrm>
          <a:prstGeom prst="rect">
            <a:avLst/>
          </a:pr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36" tIns="34268" rIns="68536" bIns="34268" numCol="1" spcCol="0" rtlCol="0" fromWordArt="0" anchor="ctr" anchorCtr="0" forceAA="0" compatLnSpc="1">
            <a:noAutofit/>
          </a:bodyPr>
          <a:lstStyle/>
          <a:p>
            <a:pPr algn="ctr"/>
            <a:endParaRPr lang="zh-CN" altLang="en-US" sz="1400"/>
          </a:p>
        </p:txBody>
      </p:sp>
      <p:sp>
        <p:nvSpPr>
          <p:cNvPr id="15" name="任意多边形 14"/>
          <p:cNvSpPr/>
          <p:nvPr/>
        </p:nvSpPr>
        <p:spPr>
          <a:xfrm rot="2700000">
            <a:off x="412116" y="10034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16" name="任意多边形 15"/>
          <p:cNvSpPr/>
          <p:nvPr/>
        </p:nvSpPr>
        <p:spPr>
          <a:xfrm rot="2700000">
            <a:off x="412118" y="1672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9966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6" name="Text Box 2"/>
          <p:cNvSpPr txBox="1">
            <a:spLocks noChangeArrowheads="1"/>
          </p:cNvSpPr>
          <p:nvPr/>
        </p:nvSpPr>
        <p:spPr bwMode="auto">
          <a:xfrm>
            <a:off x="967741" y="176981"/>
            <a:ext cx="1210459" cy="400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7" rIns="91376" bIns="4568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000" b="1" dirty="0">
                <a:latin typeface="微软雅黑" panose="020B0503020204020204" charset="-122"/>
                <a:ea typeface="微软雅黑" panose="020B0503020204020204" charset="-122"/>
              </a:rPr>
              <a:t>系统功能</a:t>
            </a:r>
          </a:p>
        </p:txBody>
      </p:sp>
      <p:sp>
        <p:nvSpPr>
          <p:cNvPr id="2" name="文本框 1"/>
          <p:cNvSpPr txBox="1"/>
          <p:nvPr/>
        </p:nvSpPr>
        <p:spPr>
          <a:xfrm>
            <a:off x="2545415" y="271448"/>
            <a:ext cx="2965076" cy="369332"/>
          </a:xfrm>
          <a:prstGeom prst="rect">
            <a:avLst/>
          </a:prstGeom>
          <a:noFill/>
        </p:spPr>
        <p:txBody>
          <a:bodyPr wrap="square" rtlCol="0">
            <a:spAutoFit/>
          </a:bodyPr>
          <a:lstStyle/>
          <a:p>
            <a:r>
              <a:rPr lang="zh-CN" altLang="en-US" dirty="0"/>
              <a:t>用户端服务</a:t>
            </a:r>
          </a:p>
        </p:txBody>
      </p:sp>
      <p:pic>
        <p:nvPicPr>
          <p:cNvPr id="4" name="图片 3">
            <a:extLst>
              <a:ext uri="{FF2B5EF4-FFF2-40B4-BE49-F238E27FC236}">
                <a16:creationId xmlns:a16="http://schemas.microsoft.com/office/drawing/2014/main" id="{AA10F658-0025-4011-88DA-AFEA2B9C854C}"/>
              </a:ext>
            </a:extLst>
          </p:cNvPr>
          <p:cNvPicPr>
            <a:picLocks noChangeAspect="1"/>
          </p:cNvPicPr>
          <p:nvPr/>
        </p:nvPicPr>
        <p:blipFill>
          <a:blip r:embed="rId2"/>
          <a:stretch>
            <a:fillRect/>
          </a:stretch>
        </p:blipFill>
        <p:spPr>
          <a:xfrm>
            <a:off x="804889" y="829683"/>
            <a:ext cx="3932154" cy="1910024"/>
          </a:xfrm>
          <a:prstGeom prst="rect">
            <a:avLst/>
          </a:prstGeom>
        </p:spPr>
      </p:pic>
      <p:pic>
        <p:nvPicPr>
          <p:cNvPr id="6" name="图片 5">
            <a:extLst>
              <a:ext uri="{FF2B5EF4-FFF2-40B4-BE49-F238E27FC236}">
                <a16:creationId xmlns:a16="http://schemas.microsoft.com/office/drawing/2014/main" id="{240B41A1-2E0E-4735-B2A9-81A7A767FEBA}"/>
              </a:ext>
            </a:extLst>
          </p:cNvPr>
          <p:cNvPicPr>
            <a:picLocks noChangeAspect="1"/>
          </p:cNvPicPr>
          <p:nvPr/>
        </p:nvPicPr>
        <p:blipFill>
          <a:blip r:embed="rId3"/>
          <a:stretch>
            <a:fillRect/>
          </a:stretch>
        </p:blipFill>
        <p:spPr>
          <a:xfrm>
            <a:off x="4497173" y="1784695"/>
            <a:ext cx="4222367" cy="28461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240679" y="3068358"/>
            <a:ext cx="3044824" cy="1477261"/>
          </a:xfrm>
          <a:prstGeom prst="rect">
            <a:avLst/>
          </a:prstGeom>
          <a:noFill/>
        </p:spPr>
        <p:txBody>
          <a:bodyPr wrap="square" lIns="91376" tIns="45687" rIns="91376" bIns="45687" rtlCol="0">
            <a:spAutoFit/>
          </a:bodyPr>
          <a:lstStyle/>
          <a:p>
            <a:pPr marL="171450" indent="-171450">
              <a:buFont typeface="Wingdings" panose="05000000000000000000" pitchFamily="2" charset="2"/>
              <a:buChar char="Ø"/>
            </a:pPr>
            <a:r>
              <a:rPr lang="zh-CN" altLang="en-US" sz="1000" b="1"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选择登陆方式：手机号登陆或邮箱登录，输入密码</a:t>
            </a:r>
            <a:endParaRPr lang="en-US" altLang="zh-CN" sz="1000" b="1"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endParaRPr>
          </a:p>
          <a:p>
            <a:endParaRPr lang="en-US" altLang="zh-CN" sz="10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endParaRPr>
          </a:p>
          <a:p>
            <a:pPr marL="171450" indent="-171450">
              <a:buFont typeface="Wingdings" panose="05000000000000000000" pitchFamily="2" charset="2"/>
              <a:buChar char="Ø"/>
            </a:pPr>
            <a:r>
              <a:rPr lang="zh-CN" altLang="en-US" sz="10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登陆失败：返回提示信息，帐号不存在或者密码错误</a:t>
            </a:r>
            <a:endParaRPr lang="en-US" altLang="zh-CN" sz="10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endParaRPr>
          </a:p>
          <a:p>
            <a:pPr marL="171450" indent="-171450">
              <a:buFont typeface="Wingdings" panose="05000000000000000000" pitchFamily="2" charset="2"/>
              <a:buChar char="Ø"/>
            </a:pPr>
            <a:endParaRPr lang="en-US" altLang="zh-CN" sz="10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endParaRPr>
          </a:p>
          <a:p>
            <a:pPr marL="171450" indent="-171450">
              <a:buFont typeface="Wingdings" panose="05000000000000000000" pitchFamily="2" charset="2"/>
              <a:buChar char="Ø"/>
            </a:pPr>
            <a:r>
              <a:rPr lang="zh-CN" altLang="en-US" sz="10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登陆成功：提示登陆成功</a:t>
            </a:r>
            <a:endParaRPr lang="en-US" altLang="zh-CN" sz="10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endParaRPr>
          </a:p>
          <a:p>
            <a:pPr marL="171450" indent="-171450">
              <a:buFont typeface="Wingdings" panose="05000000000000000000" pitchFamily="2" charset="2"/>
              <a:buChar char="Ø"/>
            </a:pPr>
            <a:endParaRPr lang="en-US" altLang="zh-CN" sz="10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endParaRPr>
          </a:p>
          <a:p>
            <a:pPr marL="171450" indent="-171450">
              <a:buFont typeface="Wingdings" panose="05000000000000000000" pitchFamily="2" charset="2"/>
              <a:buChar char="Ø"/>
            </a:pPr>
            <a:endParaRPr lang="en-US" altLang="zh-CN" sz="10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endParaRPr>
          </a:p>
        </p:txBody>
      </p:sp>
      <p:sp>
        <p:nvSpPr>
          <p:cNvPr id="19" name="文本框 18"/>
          <p:cNvSpPr txBox="1"/>
          <p:nvPr/>
        </p:nvSpPr>
        <p:spPr>
          <a:xfrm>
            <a:off x="4646524" y="1030485"/>
            <a:ext cx="2720136" cy="365760"/>
          </a:xfrm>
          <a:prstGeom prst="rect">
            <a:avLst/>
          </a:prstGeom>
          <a:noFill/>
        </p:spPr>
        <p:txBody>
          <a:bodyPr wrap="square" lIns="91376" tIns="45687" rIns="91376" bIns="45687" rtlCol="0">
            <a:spAutoFit/>
          </a:bodyPr>
          <a:lstStyle/>
          <a:p>
            <a:pPr algn="ctr"/>
            <a:r>
              <a:rPr lang="en-US" altLang="zh-CN" b="1" dirty="0">
                <a:latin typeface="微软雅黑" panose="020B0503020204020204" charset="-122"/>
                <a:ea typeface="微软雅黑" panose="020B0503020204020204" charset="-122"/>
              </a:rPr>
              <a:t>2</a:t>
            </a:r>
            <a:r>
              <a:rPr lang="zh-CN" altLang="en-US" b="1" dirty="0">
                <a:latin typeface="微软雅黑" panose="020B0503020204020204" charset="-122"/>
                <a:ea typeface="微软雅黑" panose="020B0503020204020204" charset="-122"/>
              </a:rPr>
              <a:t>、用户登录</a:t>
            </a:r>
          </a:p>
        </p:txBody>
      </p:sp>
      <p:sp>
        <p:nvSpPr>
          <p:cNvPr id="20" name="矩形 19"/>
          <p:cNvSpPr/>
          <p:nvPr/>
        </p:nvSpPr>
        <p:spPr>
          <a:xfrm>
            <a:off x="1132915" y="4336613"/>
            <a:ext cx="3276102" cy="393000"/>
          </a:xfrm>
          <a:prstGeom prst="rect">
            <a:avLst/>
          </a:pr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36" tIns="34268" rIns="68536" bIns="34268" numCol="1" spcCol="0" rtlCol="0" fromWordArt="0" anchor="ctr" anchorCtr="0" forceAA="0" compatLnSpc="1">
            <a:noAutofit/>
          </a:bodyPr>
          <a:lstStyle/>
          <a:p>
            <a:pPr algn="ctr"/>
            <a:endParaRPr lang="zh-CN" altLang="en-US" sz="1400"/>
          </a:p>
        </p:txBody>
      </p:sp>
      <p:sp>
        <p:nvSpPr>
          <p:cNvPr id="15" name="任意多边形 14"/>
          <p:cNvSpPr/>
          <p:nvPr/>
        </p:nvSpPr>
        <p:spPr>
          <a:xfrm rot="2700000">
            <a:off x="412116" y="10034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16" name="任意多边形 15"/>
          <p:cNvSpPr/>
          <p:nvPr/>
        </p:nvSpPr>
        <p:spPr>
          <a:xfrm rot="2700000">
            <a:off x="412118" y="1672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9966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6" name="Text Box 2"/>
          <p:cNvSpPr txBox="1">
            <a:spLocks noChangeArrowheads="1"/>
          </p:cNvSpPr>
          <p:nvPr/>
        </p:nvSpPr>
        <p:spPr bwMode="auto">
          <a:xfrm>
            <a:off x="967741" y="176981"/>
            <a:ext cx="1210459" cy="400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7" rIns="91376" bIns="4568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000" b="1" dirty="0">
                <a:latin typeface="微软雅黑" panose="020B0503020204020204" charset="-122"/>
                <a:ea typeface="微软雅黑" panose="020B0503020204020204" charset="-122"/>
              </a:rPr>
              <a:t>系统功能</a:t>
            </a:r>
          </a:p>
        </p:txBody>
      </p:sp>
      <p:sp>
        <p:nvSpPr>
          <p:cNvPr id="2" name="文本框 1"/>
          <p:cNvSpPr txBox="1"/>
          <p:nvPr/>
        </p:nvSpPr>
        <p:spPr>
          <a:xfrm>
            <a:off x="2545415" y="271448"/>
            <a:ext cx="2965076" cy="369332"/>
          </a:xfrm>
          <a:prstGeom prst="rect">
            <a:avLst/>
          </a:prstGeom>
          <a:noFill/>
        </p:spPr>
        <p:txBody>
          <a:bodyPr wrap="square" rtlCol="0">
            <a:spAutoFit/>
          </a:bodyPr>
          <a:lstStyle/>
          <a:p>
            <a:r>
              <a:rPr lang="zh-CN" altLang="en-US" dirty="0"/>
              <a:t>用户端服务</a:t>
            </a:r>
          </a:p>
        </p:txBody>
      </p:sp>
      <p:pic>
        <p:nvPicPr>
          <p:cNvPr id="4" name="图片 3">
            <a:extLst>
              <a:ext uri="{FF2B5EF4-FFF2-40B4-BE49-F238E27FC236}">
                <a16:creationId xmlns:a16="http://schemas.microsoft.com/office/drawing/2014/main" id="{C7559BE7-A879-4EE3-AE26-3F57D091B1EA}"/>
              </a:ext>
            </a:extLst>
          </p:cNvPr>
          <p:cNvPicPr>
            <a:picLocks noChangeAspect="1"/>
          </p:cNvPicPr>
          <p:nvPr/>
        </p:nvPicPr>
        <p:blipFill>
          <a:blip r:embed="rId2"/>
          <a:stretch>
            <a:fillRect/>
          </a:stretch>
        </p:blipFill>
        <p:spPr>
          <a:xfrm>
            <a:off x="837214" y="859467"/>
            <a:ext cx="3851753" cy="2063067"/>
          </a:xfrm>
          <a:prstGeom prst="rect">
            <a:avLst/>
          </a:prstGeom>
        </p:spPr>
      </p:pic>
      <p:pic>
        <p:nvPicPr>
          <p:cNvPr id="6" name="图片 5">
            <a:extLst>
              <a:ext uri="{FF2B5EF4-FFF2-40B4-BE49-F238E27FC236}">
                <a16:creationId xmlns:a16="http://schemas.microsoft.com/office/drawing/2014/main" id="{E71825F1-4BD4-4923-B656-0C2778DCCB91}"/>
              </a:ext>
            </a:extLst>
          </p:cNvPr>
          <p:cNvPicPr>
            <a:picLocks noChangeAspect="1"/>
          </p:cNvPicPr>
          <p:nvPr/>
        </p:nvPicPr>
        <p:blipFill>
          <a:blip r:embed="rId3"/>
          <a:stretch>
            <a:fillRect/>
          </a:stretch>
        </p:blipFill>
        <p:spPr>
          <a:xfrm>
            <a:off x="4688967" y="2361441"/>
            <a:ext cx="3976607" cy="19916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240679" y="3498667"/>
            <a:ext cx="3044824" cy="400043"/>
          </a:xfrm>
          <a:prstGeom prst="rect">
            <a:avLst/>
          </a:prstGeom>
          <a:noFill/>
        </p:spPr>
        <p:txBody>
          <a:bodyPr wrap="square" lIns="91376" tIns="45687" rIns="91376" bIns="45687" rtlCol="0">
            <a:spAutoFit/>
          </a:bodyPr>
          <a:lstStyle/>
          <a:p>
            <a:pPr marL="171450" indent="-171450">
              <a:buFont typeface="Wingdings" panose="05000000000000000000" pitchFamily="2" charset="2"/>
              <a:buChar char="Ø"/>
            </a:pPr>
            <a:r>
              <a:rPr lang="zh-CN" altLang="en-US" sz="10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rPr>
              <a:t>个人中心显示个人信息，提供修改服务</a:t>
            </a:r>
            <a:endParaRPr lang="en-US" altLang="zh-CN" sz="10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endParaRPr>
          </a:p>
          <a:p>
            <a:pPr marL="171450" indent="-171450">
              <a:buFont typeface="Wingdings" panose="05000000000000000000" pitchFamily="2" charset="2"/>
              <a:buChar char="Ø"/>
            </a:pPr>
            <a:endParaRPr lang="en-US" altLang="zh-CN" sz="1000" dirty="0">
              <a:solidFill>
                <a:schemeClr val="bg2">
                  <a:lumMod val="25000"/>
                </a:schemeClr>
              </a:solidFill>
              <a:latin typeface="方正黑体简体" panose="02010601030101010101" pitchFamily="65" charset="-122"/>
              <a:ea typeface="方正黑体简体" panose="02010601030101010101" pitchFamily="65" charset="-122"/>
              <a:cs typeface="Segoe UI" panose="020B0502040204020203" pitchFamily="34" charset="0"/>
            </a:endParaRPr>
          </a:p>
        </p:txBody>
      </p:sp>
      <p:sp>
        <p:nvSpPr>
          <p:cNvPr id="19" name="文本框 18"/>
          <p:cNvSpPr txBox="1"/>
          <p:nvPr/>
        </p:nvSpPr>
        <p:spPr>
          <a:xfrm>
            <a:off x="4646524" y="1030485"/>
            <a:ext cx="2720136" cy="369265"/>
          </a:xfrm>
          <a:prstGeom prst="rect">
            <a:avLst/>
          </a:prstGeom>
          <a:noFill/>
        </p:spPr>
        <p:txBody>
          <a:bodyPr wrap="square" lIns="91376" tIns="45687" rIns="91376" bIns="45687" rtlCol="0">
            <a:spAutoFit/>
          </a:bodyPr>
          <a:lstStyle/>
          <a:p>
            <a:pPr algn="ctr"/>
            <a:r>
              <a:rPr lang="en-US" altLang="zh-CN" b="1" dirty="0">
                <a:latin typeface="微软雅黑" panose="020B0503020204020204" charset="-122"/>
                <a:ea typeface="微软雅黑" panose="020B0503020204020204" charset="-122"/>
              </a:rPr>
              <a:t>3</a:t>
            </a:r>
            <a:r>
              <a:rPr lang="zh-CN" altLang="en-US" b="1" dirty="0">
                <a:latin typeface="微软雅黑" panose="020B0503020204020204" charset="-122"/>
                <a:ea typeface="微软雅黑" panose="020B0503020204020204" charset="-122"/>
              </a:rPr>
              <a:t>、用户信息查询与修改</a:t>
            </a:r>
          </a:p>
        </p:txBody>
      </p:sp>
      <p:sp>
        <p:nvSpPr>
          <p:cNvPr id="20" name="矩形 19"/>
          <p:cNvSpPr/>
          <p:nvPr/>
        </p:nvSpPr>
        <p:spPr>
          <a:xfrm>
            <a:off x="1132915" y="4336613"/>
            <a:ext cx="3276102" cy="393000"/>
          </a:xfrm>
          <a:prstGeom prst="rect">
            <a:avLst/>
          </a:pr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36" tIns="34268" rIns="68536" bIns="34268" numCol="1" spcCol="0" rtlCol="0" fromWordArt="0" anchor="ctr" anchorCtr="0" forceAA="0" compatLnSpc="1">
            <a:noAutofit/>
          </a:bodyPr>
          <a:lstStyle/>
          <a:p>
            <a:pPr algn="ctr"/>
            <a:endParaRPr lang="zh-CN" altLang="en-US" sz="1400"/>
          </a:p>
        </p:txBody>
      </p:sp>
      <p:sp>
        <p:nvSpPr>
          <p:cNvPr id="15" name="任意多边形 14"/>
          <p:cNvSpPr/>
          <p:nvPr/>
        </p:nvSpPr>
        <p:spPr>
          <a:xfrm rot="2700000">
            <a:off x="412116" y="10034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16" name="任意多边形 15"/>
          <p:cNvSpPr/>
          <p:nvPr/>
        </p:nvSpPr>
        <p:spPr>
          <a:xfrm rot="2700000">
            <a:off x="412118" y="1672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9966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6" name="Text Box 2"/>
          <p:cNvSpPr txBox="1">
            <a:spLocks noChangeArrowheads="1"/>
          </p:cNvSpPr>
          <p:nvPr/>
        </p:nvSpPr>
        <p:spPr bwMode="auto">
          <a:xfrm>
            <a:off x="967741" y="176981"/>
            <a:ext cx="1210459" cy="400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7" rIns="91376" bIns="4568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000" b="1" dirty="0">
                <a:latin typeface="微软雅黑" panose="020B0503020204020204" charset="-122"/>
                <a:ea typeface="微软雅黑" panose="020B0503020204020204" charset="-122"/>
              </a:rPr>
              <a:t>系统功能</a:t>
            </a:r>
          </a:p>
        </p:txBody>
      </p:sp>
      <p:sp>
        <p:nvSpPr>
          <p:cNvPr id="2" name="文本框 1"/>
          <p:cNvSpPr txBox="1"/>
          <p:nvPr/>
        </p:nvSpPr>
        <p:spPr>
          <a:xfrm>
            <a:off x="2545415" y="271448"/>
            <a:ext cx="2965076" cy="369332"/>
          </a:xfrm>
          <a:prstGeom prst="rect">
            <a:avLst/>
          </a:prstGeom>
          <a:noFill/>
        </p:spPr>
        <p:txBody>
          <a:bodyPr wrap="square" rtlCol="0">
            <a:spAutoFit/>
          </a:bodyPr>
          <a:lstStyle/>
          <a:p>
            <a:r>
              <a:rPr lang="zh-CN" altLang="en-US" dirty="0"/>
              <a:t>用户端服务</a:t>
            </a:r>
          </a:p>
        </p:txBody>
      </p:sp>
      <p:pic>
        <p:nvPicPr>
          <p:cNvPr id="4" name="图片 3">
            <a:extLst>
              <a:ext uri="{FF2B5EF4-FFF2-40B4-BE49-F238E27FC236}">
                <a16:creationId xmlns:a16="http://schemas.microsoft.com/office/drawing/2014/main" id="{DD594EE4-7811-4D4D-8498-908CA1B4C264}"/>
              </a:ext>
            </a:extLst>
          </p:cNvPr>
          <p:cNvPicPr>
            <a:picLocks noChangeAspect="1"/>
          </p:cNvPicPr>
          <p:nvPr/>
        </p:nvPicPr>
        <p:blipFill>
          <a:blip r:embed="rId2"/>
          <a:stretch>
            <a:fillRect/>
          </a:stretch>
        </p:blipFill>
        <p:spPr>
          <a:xfrm>
            <a:off x="1569421" y="640780"/>
            <a:ext cx="1890600" cy="2695001"/>
          </a:xfrm>
          <a:prstGeom prst="rect">
            <a:avLst/>
          </a:prstGeom>
        </p:spPr>
      </p:pic>
      <p:pic>
        <p:nvPicPr>
          <p:cNvPr id="8" name="图片 7">
            <a:extLst>
              <a:ext uri="{FF2B5EF4-FFF2-40B4-BE49-F238E27FC236}">
                <a16:creationId xmlns:a16="http://schemas.microsoft.com/office/drawing/2014/main" id="{9C6D4547-DF4E-4B77-AA9E-613684F52BE6}"/>
              </a:ext>
            </a:extLst>
          </p:cNvPr>
          <p:cNvPicPr>
            <a:picLocks noChangeAspect="1"/>
          </p:cNvPicPr>
          <p:nvPr/>
        </p:nvPicPr>
        <p:blipFill>
          <a:blip r:embed="rId3"/>
          <a:stretch>
            <a:fillRect/>
          </a:stretch>
        </p:blipFill>
        <p:spPr>
          <a:xfrm>
            <a:off x="4066077" y="2132708"/>
            <a:ext cx="4874781" cy="11470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299744" y="1470620"/>
            <a:ext cx="3978890" cy="400110"/>
          </a:xfrm>
          <a:prstGeom prst="rect">
            <a:avLst/>
          </a:prstGeom>
          <a:noFill/>
        </p:spPr>
        <p:txBody>
          <a:bodyPr wrap="square" lIns="91376" tIns="45687" rIns="91376" bIns="45687" rtlCol="0">
            <a:spAutoFit/>
          </a:bodyPr>
          <a:lstStyle/>
          <a:p>
            <a:pPr lvl="0">
              <a:defRPr/>
            </a:pPr>
            <a:r>
              <a:rPr lang="en-US" altLang="zh-CN" sz="2000" b="1" kern="0" dirty="0">
                <a:latin typeface="微软雅黑" panose="020B0503020204020204" charset="-122"/>
                <a:ea typeface="微软雅黑" panose="020B0503020204020204" charset="-122"/>
              </a:rPr>
              <a:t>1</a:t>
            </a:r>
            <a:r>
              <a:rPr lang="zh-CN" altLang="en-US" sz="2000" b="1" kern="0" dirty="0">
                <a:latin typeface="微软雅黑" panose="020B0503020204020204" charset="-122"/>
                <a:ea typeface="微软雅黑" panose="020B0503020204020204" charset="-122"/>
              </a:rPr>
              <a:t>、路书页面展示路书</a:t>
            </a:r>
          </a:p>
        </p:txBody>
      </p:sp>
      <p:sp>
        <p:nvSpPr>
          <p:cNvPr id="25" name="矩形 24"/>
          <p:cNvSpPr/>
          <p:nvPr/>
        </p:nvSpPr>
        <p:spPr>
          <a:xfrm>
            <a:off x="6922720" y="1541701"/>
            <a:ext cx="128168" cy="287444"/>
          </a:xfrm>
          <a:prstGeom prst="rect">
            <a:avLst/>
          </a:pr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36" tIns="34268" rIns="68536" bIns="34268" numCol="1" spcCol="0" rtlCol="0" fromWordArt="0" anchor="ctr" anchorCtr="0" forceAA="0" compatLnSpc="1">
            <a:noAutofit/>
          </a:bodyPr>
          <a:lstStyle/>
          <a:p>
            <a:pPr algn="ctr"/>
            <a:endParaRPr lang="zh-CN" altLang="en-US" sz="1400"/>
          </a:p>
        </p:txBody>
      </p:sp>
      <p:grpSp>
        <p:nvGrpSpPr>
          <p:cNvPr id="6" name="组合 5"/>
          <p:cNvGrpSpPr/>
          <p:nvPr/>
        </p:nvGrpSpPr>
        <p:grpSpPr>
          <a:xfrm>
            <a:off x="4360435" y="4028581"/>
            <a:ext cx="4231253" cy="357584"/>
            <a:chOff x="4337574" y="4762819"/>
            <a:chExt cx="4231253" cy="517212"/>
          </a:xfrm>
          <a:solidFill>
            <a:schemeClr val="tx2">
              <a:lumMod val="50000"/>
            </a:schemeClr>
          </a:solidFill>
        </p:grpSpPr>
        <p:sp>
          <p:nvSpPr>
            <p:cNvPr id="28" name="任意多边形 27"/>
            <p:cNvSpPr/>
            <p:nvPr/>
          </p:nvSpPr>
          <p:spPr>
            <a:xfrm>
              <a:off x="5347596" y="4829907"/>
              <a:ext cx="3221231" cy="450124"/>
            </a:xfrm>
            <a:custGeom>
              <a:avLst/>
              <a:gdLst>
                <a:gd name="connsiteX0" fmla="*/ 0 w 4414918"/>
                <a:gd name="connsiteY0" fmla="*/ 0 h 600165"/>
                <a:gd name="connsiteX1" fmla="*/ 4414918 w 4414918"/>
                <a:gd name="connsiteY1" fmla="*/ 0 h 600165"/>
                <a:gd name="connsiteX2" fmla="*/ 4414918 w 4414918"/>
                <a:gd name="connsiteY2" fmla="*/ 600165 h 600165"/>
                <a:gd name="connsiteX3" fmla="*/ 1190120 w 4414918"/>
                <a:gd name="connsiteY3" fmla="*/ 600165 h 600165"/>
                <a:gd name="connsiteX4" fmla="*/ 0 w 4414918"/>
                <a:gd name="connsiteY4" fmla="*/ 0 h 600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918" h="600165">
                  <a:moveTo>
                    <a:pt x="0" y="0"/>
                  </a:moveTo>
                  <a:lnTo>
                    <a:pt x="4414918" y="0"/>
                  </a:lnTo>
                  <a:lnTo>
                    <a:pt x="4414918" y="600165"/>
                  </a:lnTo>
                  <a:lnTo>
                    <a:pt x="1190120" y="600165"/>
                  </a:lnTo>
                  <a:lnTo>
                    <a:pt x="0" y="0"/>
                  </a:lnTo>
                  <a:close/>
                </a:path>
              </a:pathLst>
            </a:custGeom>
            <a:solidFill>
              <a:srgbClr val="996600"/>
            </a:solidFill>
            <a:ln>
              <a:solidFill>
                <a:srgbClr val="99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400"/>
            </a:p>
          </p:txBody>
        </p:sp>
        <p:sp>
          <p:nvSpPr>
            <p:cNvPr id="2" name="任意多边形 1"/>
            <p:cNvSpPr/>
            <p:nvPr/>
          </p:nvSpPr>
          <p:spPr>
            <a:xfrm>
              <a:off x="4360434" y="4829907"/>
              <a:ext cx="1936376" cy="450124"/>
            </a:xfrm>
            <a:custGeom>
              <a:avLst/>
              <a:gdLst>
                <a:gd name="connsiteX0" fmla="*/ 0 w 2581834"/>
                <a:gd name="connsiteY0" fmla="*/ 0 h 600165"/>
                <a:gd name="connsiteX1" fmla="*/ 1391714 w 2581834"/>
                <a:gd name="connsiteY1" fmla="*/ 0 h 600165"/>
                <a:gd name="connsiteX2" fmla="*/ 2581834 w 2581834"/>
                <a:gd name="connsiteY2" fmla="*/ 600165 h 600165"/>
                <a:gd name="connsiteX3" fmla="*/ 0 w 2581834"/>
                <a:gd name="connsiteY3" fmla="*/ 600165 h 600165"/>
                <a:gd name="connsiteX4" fmla="*/ 0 w 2581834"/>
                <a:gd name="connsiteY4" fmla="*/ 0 h 600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834" h="600165">
                  <a:moveTo>
                    <a:pt x="0" y="0"/>
                  </a:moveTo>
                  <a:lnTo>
                    <a:pt x="1391714" y="0"/>
                  </a:lnTo>
                  <a:lnTo>
                    <a:pt x="2581834" y="600165"/>
                  </a:lnTo>
                  <a:lnTo>
                    <a:pt x="0" y="60016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400"/>
            </a:p>
          </p:txBody>
        </p:sp>
        <p:cxnSp>
          <p:nvCxnSpPr>
            <p:cNvPr id="26" name="直接连接符 25"/>
            <p:cNvCxnSpPr/>
            <p:nvPr/>
          </p:nvCxnSpPr>
          <p:spPr>
            <a:xfrm>
              <a:off x="4337574" y="4762819"/>
              <a:ext cx="985318" cy="0"/>
            </a:xfrm>
            <a:prstGeom prst="line">
              <a:avLst/>
            </a:prstGeom>
            <a:grpFill/>
            <a:ln>
              <a:solidFill>
                <a:srgbClr val="996600"/>
              </a:solidFil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8591689" y="1829145"/>
            <a:ext cx="382191" cy="357316"/>
            <a:chOff x="8502888" y="1295229"/>
            <a:chExt cx="509588" cy="476421"/>
          </a:xfrm>
        </p:grpSpPr>
        <p:cxnSp>
          <p:nvCxnSpPr>
            <p:cNvPr id="34" name="直接连接符 33"/>
            <p:cNvCxnSpPr/>
            <p:nvPr/>
          </p:nvCxnSpPr>
          <p:spPr>
            <a:xfrm>
              <a:off x="8502888" y="1409700"/>
              <a:ext cx="509588" cy="0"/>
            </a:xfrm>
            <a:prstGeom prst="line">
              <a:avLst/>
            </a:prstGeom>
            <a:ln>
              <a:solidFill>
                <a:srgbClr val="9966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877300" y="1295229"/>
              <a:ext cx="0" cy="476421"/>
            </a:xfrm>
            <a:prstGeom prst="line">
              <a:avLst/>
            </a:prstGeom>
            <a:ln>
              <a:solidFill>
                <a:srgbClr val="996600"/>
              </a:solidFill>
            </a:ln>
          </p:spPr>
          <p:style>
            <a:lnRef idx="1">
              <a:schemeClr val="accent1"/>
            </a:lnRef>
            <a:fillRef idx="0">
              <a:schemeClr val="accent1"/>
            </a:fillRef>
            <a:effectRef idx="0">
              <a:schemeClr val="accent1"/>
            </a:effectRef>
            <a:fontRef idx="minor">
              <a:schemeClr val="tx1"/>
            </a:fontRef>
          </p:style>
        </p:cxnSp>
      </p:grpSp>
      <p:sp>
        <p:nvSpPr>
          <p:cNvPr id="24" name="任意多边形 23"/>
          <p:cNvSpPr/>
          <p:nvPr/>
        </p:nvSpPr>
        <p:spPr>
          <a:xfrm rot="2700000">
            <a:off x="412116" y="100343"/>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27" name="Text Box 2"/>
          <p:cNvSpPr txBox="1">
            <a:spLocks noChangeArrowheads="1"/>
          </p:cNvSpPr>
          <p:nvPr/>
        </p:nvSpPr>
        <p:spPr bwMode="auto">
          <a:xfrm>
            <a:off x="967741" y="176981"/>
            <a:ext cx="1210459" cy="400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7" rIns="91376" bIns="45687">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2000" b="1" dirty="0">
                <a:latin typeface="微软雅黑" panose="020B0503020204020204" charset="-122"/>
                <a:ea typeface="微软雅黑" panose="020B0503020204020204" charset="-122"/>
              </a:rPr>
              <a:t>系统功能</a:t>
            </a:r>
          </a:p>
        </p:txBody>
      </p:sp>
      <p:sp>
        <p:nvSpPr>
          <p:cNvPr id="32" name="任意多边形 31"/>
          <p:cNvSpPr/>
          <p:nvPr/>
        </p:nvSpPr>
        <p:spPr>
          <a:xfrm rot="2700000">
            <a:off x="412116" y="-12687"/>
            <a:ext cx="451485" cy="451485"/>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99660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6" tIns="45687" rIns="91376" bIns="45687" numCol="1" spcCol="0" rtlCol="0" fromWordArt="0" anchor="ctr" anchorCtr="0" forceAA="0" compatLnSpc="1">
            <a:noAutofit/>
          </a:bodyPr>
          <a:lstStyle/>
          <a:p>
            <a:pPr algn="ctr"/>
            <a:endParaRPr lang="zh-CN" altLang="en-US"/>
          </a:p>
        </p:txBody>
      </p:sp>
      <p:sp>
        <p:nvSpPr>
          <p:cNvPr id="33" name="矩形 32"/>
          <p:cNvSpPr/>
          <p:nvPr/>
        </p:nvSpPr>
        <p:spPr>
          <a:xfrm>
            <a:off x="4272170" y="2525813"/>
            <a:ext cx="4613444" cy="613628"/>
          </a:xfrm>
          <a:prstGeom prst="rect">
            <a:avLst/>
          </a:prstGeom>
        </p:spPr>
        <p:txBody>
          <a:bodyPr wrap="square" lIns="91376" tIns="45687" rIns="91376" bIns="45687">
            <a:spAutoFit/>
          </a:bodyPr>
          <a:lstStyle/>
          <a:p>
            <a:pPr marL="285750" indent="-285750">
              <a:lnSpc>
                <a:spcPct val="150000"/>
              </a:lnSpc>
              <a:buFont typeface="Wingdings" panose="05000000000000000000" pitchFamily="2" charset="2"/>
              <a:buChar char="Ø"/>
            </a:pPr>
            <a:r>
              <a:rPr lang="zh-CN" altLang="en-US" sz="1200" dirty="0">
                <a:latin typeface="微软雅黑" panose="020B0503020204020204" charset="-122"/>
                <a:ea typeface="微软雅黑" panose="020B0503020204020204" charset="-122"/>
              </a:rPr>
              <a:t>在主页面点击路书，可以进入路书页面，看到路书的搜索和随机推荐的路书，可以点击进入相应的路书。</a:t>
            </a:r>
          </a:p>
        </p:txBody>
      </p:sp>
      <p:sp>
        <p:nvSpPr>
          <p:cNvPr id="4" name="文本框 3"/>
          <p:cNvSpPr txBox="1"/>
          <p:nvPr/>
        </p:nvSpPr>
        <p:spPr>
          <a:xfrm>
            <a:off x="2542419" y="248770"/>
            <a:ext cx="3200400" cy="369332"/>
          </a:xfrm>
          <a:prstGeom prst="rect">
            <a:avLst/>
          </a:prstGeom>
          <a:noFill/>
        </p:spPr>
        <p:txBody>
          <a:bodyPr wrap="square" rtlCol="0">
            <a:spAutoFit/>
          </a:bodyPr>
          <a:lstStyle/>
          <a:p>
            <a:r>
              <a:rPr lang="zh-CN" altLang="en-US" dirty="0"/>
              <a:t>路书端功能</a:t>
            </a:r>
          </a:p>
        </p:txBody>
      </p:sp>
      <p:pic>
        <p:nvPicPr>
          <p:cNvPr id="7" name="图片 6">
            <a:extLst>
              <a:ext uri="{FF2B5EF4-FFF2-40B4-BE49-F238E27FC236}">
                <a16:creationId xmlns:a16="http://schemas.microsoft.com/office/drawing/2014/main" id="{3B5E79F1-DD50-4435-AFED-6884DFA1BCE1}"/>
              </a:ext>
            </a:extLst>
          </p:cNvPr>
          <p:cNvPicPr>
            <a:picLocks noChangeAspect="1"/>
          </p:cNvPicPr>
          <p:nvPr/>
        </p:nvPicPr>
        <p:blipFill>
          <a:blip r:embed="rId2"/>
          <a:stretch>
            <a:fillRect/>
          </a:stretch>
        </p:blipFill>
        <p:spPr>
          <a:xfrm>
            <a:off x="189508" y="1382176"/>
            <a:ext cx="4039642" cy="26464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81107104329"/>
  <p:tag name="MH_LIBRARY" val="GRAPHIC"/>
  <p:tag name="MH_TYPE" val="Other"/>
  <p:tag name="MH_ORDER" val="13"/>
</p:tagLst>
</file>

<file path=ppt/tags/tag10.xml><?xml version="1.0" encoding="utf-8"?>
<p:tagLst xmlns:a="http://schemas.openxmlformats.org/drawingml/2006/main" xmlns:r="http://schemas.openxmlformats.org/officeDocument/2006/relationships" xmlns:p="http://schemas.openxmlformats.org/presentationml/2006/main">
  <p:tag name="MH" val="20181107104329"/>
  <p:tag name="MH_LIBRARY" val="GRAPHIC"/>
  <p:tag name="MH_TYPE" val="Other"/>
  <p:tag name="MH_ORDER" val="22"/>
</p:tagLst>
</file>

<file path=ppt/tags/tag11.xml><?xml version="1.0" encoding="utf-8"?>
<p:tagLst xmlns:a="http://schemas.openxmlformats.org/drawingml/2006/main" xmlns:r="http://schemas.openxmlformats.org/officeDocument/2006/relationships" xmlns:p="http://schemas.openxmlformats.org/presentationml/2006/main">
  <p:tag name="MH" val="20181107104329"/>
  <p:tag name="MH_LIBRARY" val="GRAPHIC"/>
  <p:tag name="MH_TYPE" val="Other"/>
  <p:tag name="MH_ORDER" val="23"/>
</p:tagLst>
</file>

<file path=ppt/tags/tag12.xml><?xml version="1.0" encoding="utf-8"?>
<p:tagLst xmlns:a="http://schemas.openxmlformats.org/drawingml/2006/main" xmlns:r="http://schemas.openxmlformats.org/officeDocument/2006/relationships" xmlns:p="http://schemas.openxmlformats.org/presentationml/2006/main">
  <p:tag name="MH" val="20181107104329"/>
  <p:tag name="MH_LIBRARY" val="GRAPHIC"/>
  <p:tag name="MH_TYPE" val="Other"/>
  <p:tag name="MH_ORDER" val="24"/>
</p:tagLst>
</file>

<file path=ppt/tags/tag13.xml><?xml version="1.0" encoding="utf-8"?>
<p:tagLst xmlns:a="http://schemas.openxmlformats.org/drawingml/2006/main" xmlns:r="http://schemas.openxmlformats.org/officeDocument/2006/relationships" xmlns:p="http://schemas.openxmlformats.org/presentationml/2006/main">
  <p:tag name="MH" val="20181107104329"/>
  <p:tag name="MH_LIBRARY" val="GRAPHIC"/>
  <p:tag name="MH_TYPE" val="Other"/>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81107104329"/>
  <p:tag name="MH_LIBRARY" val="GRAPHIC"/>
  <p:tag name="MH_TYPE" val="Other"/>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81107104329"/>
  <p:tag name="MH_LIBRARY" val="GRAPHIC"/>
  <p:tag name="MH_TYPE" val="Other"/>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81107104329"/>
  <p:tag name="MH_LIBRARY" val="GRAPHIC"/>
  <p:tag name="MH_TYPE" val="Other"/>
  <p:tag name="MH_ORDER" val="4"/>
</p:tagLst>
</file>

<file path=ppt/tags/tag17.xml><?xml version="1.0" encoding="utf-8"?>
<p:tagLst xmlns:a="http://schemas.openxmlformats.org/drawingml/2006/main" xmlns:r="http://schemas.openxmlformats.org/officeDocument/2006/relationships" xmlns:p="http://schemas.openxmlformats.org/presentationml/2006/main">
  <p:tag name="MH" val="20181107104329"/>
  <p:tag name="MH_LIBRARY" val="GRAPHIC"/>
  <p:tag name="MH_TYPE" val="Other"/>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81107104329"/>
  <p:tag name="MH_LIBRARY" val="GRAPHIC"/>
  <p:tag name="MH_TYPE" val="Other"/>
  <p:tag name="MH_ORDER" val="6"/>
</p:tagLst>
</file>

<file path=ppt/tags/tag19.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Other"/>
  <p:tag name="MH_ORDER" val="5"/>
</p:tagLst>
</file>

<file path=ppt/tags/tag2.xml><?xml version="1.0" encoding="utf-8"?>
<p:tagLst xmlns:a="http://schemas.openxmlformats.org/drawingml/2006/main" xmlns:r="http://schemas.openxmlformats.org/officeDocument/2006/relationships" xmlns:p="http://schemas.openxmlformats.org/presentationml/2006/main">
  <p:tag name="MH" val="20181107104329"/>
  <p:tag name="MH_LIBRARY" val="GRAPHIC"/>
  <p:tag name="MH_TYPE" val="Other"/>
  <p:tag name="MH_ORDER" val="14"/>
</p:tagLst>
</file>

<file path=ppt/tags/tag20.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Desc"/>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Other"/>
  <p:tag name="MH_ORDER" val="17"/>
</p:tagLst>
</file>

<file path=ppt/tags/tag22.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Desc"/>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Other"/>
  <p:tag name="MH_ORDER" val="17"/>
</p:tagLst>
</file>

<file path=ppt/tags/tag24.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Desc"/>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Other"/>
  <p:tag name="MH_ORDER" val="17"/>
</p:tagLst>
</file>

<file path=ppt/tags/tag26.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Desc"/>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Other"/>
  <p:tag name="MH_ORDER" val="17"/>
</p:tagLst>
</file>

<file path=ppt/tags/tag28.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Desc"/>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Other"/>
  <p:tag name="MH_ORDER" val="17"/>
</p:tagLst>
</file>

<file path=ppt/tags/tag3.xml><?xml version="1.0" encoding="utf-8"?>
<p:tagLst xmlns:a="http://schemas.openxmlformats.org/drawingml/2006/main" xmlns:r="http://schemas.openxmlformats.org/officeDocument/2006/relationships" xmlns:p="http://schemas.openxmlformats.org/presentationml/2006/main">
  <p:tag name="MH" val="20181107104329"/>
  <p:tag name="MH_LIBRARY" val="GRAPHIC"/>
  <p:tag name="MH_TYPE" val="Other"/>
  <p:tag name="MH_ORDER" val="15"/>
</p:tagLst>
</file>

<file path=ppt/tags/tag30.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Desc"/>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Other"/>
  <p:tag name="MH_ORDER" val="17"/>
</p:tagLst>
</file>

<file path=ppt/tags/tag32.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Other"/>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SubTitle"/>
  <p:tag name="MH_ORDER" val="4"/>
</p:tagLst>
</file>

<file path=ppt/tags/tag34.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Other"/>
  <p:tag name="MH_ORDER" val="12"/>
</p:tagLst>
</file>

<file path=ppt/tags/tag35.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SubTitle"/>
  <p:tag name="MH_ORDER" val="5"/>
</p:tagLst>
</file>

<file path=ppt/tags/tag36.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Other"/>
  <p:tag name="MH_ORDER" val="14"/>
</p:tagLst>
</file>

<file path=ppt/tags/tag37.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Other"/>
  <p:tag name="MH_ORDER" val="16"/>
</p:tagLst>
</file>

<file path=ppt/tags/tag38.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Other"/>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SubTitle"/>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81107104329"/>
  <p:tag name="MH_LIBRARY" val="GRAPHIC"/>
  <p:tag name="MH_TYPE" val="Other"/>
  <p:tag name="MH_ORDER" val="16"/>
</p:tagLst>
</file>

<file path=ppt/tags/tag40.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Other"/>
  <p:tag name="MH_ORDER" val="12"/>
</p:tagLst>
</file>

<file path=ppt/tags/tag41.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Other"/>
  <p:tag name="MH_ORDER" val="4"/>
</p:tagLst>
</file>

<file path=ppt/tags/tag42.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SubTitle"/>
  <p:tag name="MH_ORDER" val="3"/>
</p:tagLst>
</file>

<file path=ppt/tags/tag43.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Other"/>
  <p:tag name="MH_ORDER" val="10"/>
</p:tagLst>
</file>

<file path=ppt/tags/tag44.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Other"/>
  <p:tag name="MH_ORDER" val="3"/>
</p:tagLst>
</file>

<file path=ppt/tags/tag45.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SubTitle"/>
  <p:tag name="MH_ORDER" val="2"/>
</p:tagLst>
</file>

<file path=ppt/tags/tag46.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Other"/>
  <p:tag name="MH_ORDER" val="8"/>
</p:tagLst>
</file>

<file path=ppt/tags/tag47.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Other"/>
  <p:tag name="MH_ORDER" val="2"/>
</p:tagLst>
</file>

<file path=ppt/tags/tag48.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SubTitle"/>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 val="20181104172032"/>
  <p:tag name="MH_LIBRARY" val="GRAPHIC"/>
  <p:tag name="MH_TYPE" val="Other"/>
  <p:tag name="MH_ORDER" val="6"/>
</p:tagLst>
</file>

<file path=ppt/tags/tag5.xml><?xml version="1.0" encoding="utf-8"?>
<p:tagLst xmlns:a="http://schemas.openxmlformats.org/drawingml/2006/main" xmlns:r="http://schemas.openxmlformats.org/officeDocument/2006/relationships" xmlns:p="http://schemas.openxmlformats.org/presentationml/2006/main">
  <p:tag name="MH" val="20181107104329"/>
  <p:tag name="MH_LIBRARY" val="GRAPHIC"/>
  <p:tag name="MH_TYPE" val="Other"/>
  <p:tag name="MH_ORDER" val="17"/>
</p:tagLst>
</file>

<file path=ppt/tags/tag50.xml><?xml version="1.0" encoding="utf-8"?>
<p:tagLst xmlns:a="http://schemas.openxmlformats.org/drawingml/2006/main" xmlns:r="http://schemas.openxmlformats.org/officeDocument/2006/relationships" xmlns:p="http://schemas.openxmlformats.org/presentationml/2006/main">
  <p:tag name="MH" val="20181107103853"/>
  <p:tag name="MH_LIBRARY" val="GRAPHIC"/>
  <p:tag name="MH_TYPE" val="Other"/>
  <p:tag name="MH_ORDER" val="5"/>
</p:tagLst>
</file>

<file path=ppt/tags/tag51.xml><?xml version="1.0" encoding="utf-8"?>
<p:tagLst xmlns:a="http://schemas.openxmlformats.org/drawingml/2006/main" xmlns:r="http://schemas.openxmlformats.org/officeDocument/2006/relationships" xmlns:p="http://schemas.openxmlformats.org/presentationml/2006/main">
  <p:tag name="MH" val="20181107103853"/>
  <p:tag name="MH_LIBRARY" val="GRAPHIC"/>
  <p:tag name="MH_TYPE" val="Other"/>
  <p:tag name="MH_ORDER" val="6"/>
</p:tagLst>
</file>

<file path=ppt/tags/tag52.xml><?xml version="1.0" encoding="utf-8"?>
<p:tagLst xmlns:a="http://schemas.openxmlformats.org/drawingml/2006/main" xmlns:r="http://schemas.openxmlformats.org/officeDocument/2006/relationships" xmlns:p="http://schemas.openxmlformats.org/presentationml/2006/main">
  <p:tag name="MH" val="20181107103853"/>
  <p:tag name="MH_LIBRARY" val="GRAPHIC"/>
  <p:tag name="MH_TYPE" val="Other"/>
  <p:tag name="MH_ORDER" val="3"/>
</p:tagLst>
</file>

<file path=ppt/tags/tag53.xml><?xml version="1.0" encoding="utf-8"?>
<p:tagLst xmlns:a="http://schemas.openxmlformats.org/drawingml/2006/main" xmlns:r="http://schemas.openxmlformats.org/officeDocument/2006/relationships" xmlns:p="http://schemas.openxmlformats.org/presentationml/2006/main">
  <p:tag name="MH" val="20181107103853"/>
  <p:tag name="MH_LIBRARY" val="GRAPHIC"/>
  <p:tag name="MH_TYPE" val="Other"/>
  <p:tag name="MH_ORDER" val="4"/>
</p:tagLst>
</file>

<file path=ppt/tags/tag54.xml><?xml version="1.0" encoding="utf-8"?>
<p:tagLst xmlns:a="http://schemas.openxmlformats.org/drawingml/2006/main" xmlns:r="http://schemas.openxmlformats.org/officeDocument/2006/relationships" xmlns:p="http://schemas.openxmlformats.org/presentationml/2006/main">
  <p:tag name="MH" val="20181107103853"/>
  <p:tag name="MH_LIBRARY" val="GRAPHIC"/>
  <p:tag name="MH_TYPE" val="Other"/>
  <p:tag name="MH_ORDER" val="1"/>
</p:tagLst>
</file>

<file path=ppt/tags/tag55.xml><?xml version="1.0" encoding="utf-8"?>
<p:tagLst xmlns:a="http://schemas.openxmlformats.org/drawingml/2006/main" xmlns:r="http://schemas.openxmlformats.org/officeDocument/2006/relationships" xmlns:p="http://schemas.openxmlformats.org/presentationml/2006/main">
  <p:tag name="MH" val="20181107103853"/>
  <p:tag name="MH_LIBRARY" val="GRAPHIC"/>
  <p:tag name="MH_TYPE" val="Other"/>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81107104329"/>
  <p:tag name="MH_LIBRARY" val="GRAPHIC"/>
  <p:tag name="MH_TYPE" val="Other"/>
  <p:tag name="MH_ORDER" val="18"/>
</p:tagLst>
</file>

<file path=ppt/tags/tag7.xml><?xml version="1.0" encoding="utf-8"?>
<p:tagLst xmlns:a="http://schemas.openxmlformats.org/drawingml/2006/main" xmlns:r="http://schemas.openxmlformats.org/officeDocument/2006/relationships" xmlns:p="http://schemas.openxmlformats.org/presentationml/2006/main">
  <p:tag name="MH" val="20181107104329"/>
  <p:tag name="MH_LIBRARY" val="GRAPHIC"/>
  <p:tag name="MH_TYPE" val="Other"/>
  <p:tag name="MH_ORDER" val="19"/>
</p:tagLst>
</file>

<file path=ppt/tags/tag8.xml><?xml version="1.0" encoding="utf-8"?>
<p:tagLst xmlns:a="http://schemas.openxmlformats.org/drawingml/2006/main" xmlns:r="http://schemas.openxmlformats.org/officeDocument/2006/relationships" xmlns:p="http://schemas.openxmlformats.org/presentationml/2006/main">
  <p:tag name="MH" val="20181107104329"/>
  <p:tag name="MH_LIBRARY" val="GRAPHIC"/>
  <p:tag name="MH_TYPE" val="Other"/>
  <p:tag name="MH_ORDER" val="20"/>
</p:tagLst>
</file>

<file path=ppt/tags/tag9.xml><?xml version="1.0" encoding="utf-8"?>
<p:tagLst xmlns:a="http://schemas.openxmlformats.org/drawingml/2006/main" xmlns:r="http://schemas.openxmlformats.org/officeDocument/2006/relationships" xmlns:p="http://schemas.openxmlformats.org/presentationml/2006/main">
  <p:tag name="MH" val="20181107104329"/>
  <p:tag name="MH_LIBRARY" val="GRAPHIC"/>
  <p:tag name="MH_TYPE" val="Other"/>
  <p:tag name="MH_ORDER" val="2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自定义 102">
      <a:dk1>
        <a:sysClr val="windowText" lastClr="000000"/>
      </a:dk1>
      <a:lt1>
        <a:sysClr val="window" lastClr="FFFFFF"/>
      </a:lt1>
      <a:dk2>
        <a:srgbClr val="44546A"/>
      </a:dk2>
      <a:lt2>
        <a:srgbClr val="E7E6E6"/>
      </a:lt2>
      <a:accent1>
        <a:srgbClr val="2A2A2A"/>
      </a:accent1>
      <a:accent2>
        <a:srgbClr val="9C5932"/>
      </a:accent2>
      <a:accent3>
        <a:srgbClr val="2A2A2A"/>
      </a:accent3>
      <a:accent4>
        <a:srgbClr val="9C5932"/>
      </a:accent4>
      <a:accent5>
        <a:srgbClr val="2A2A2A"/>
      </a:accent5>
      <a:accent6>
        <a:srgbClr val="9C5932"/>
      </a:accent6>
      <a:hlink>
        <a:srgbClr val="2A2A2A"/>
      </a:hlink>
      <a:folHlink>
        <a:srgbClr val="9C593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自定义 102">
      <a:dk1>
        <a:sysClr val="windowText" lastClr="000000"/>
      </a:dk1>
      <a:lt1>
        <a:sysClr val="window" lastClr="FFFFFF"/>
      </a:lt1>
      <a:dk2>
        <a:srgbClr val="44546A"/>
      </a:dk2>
      <a:lt2>
        <a:srgbClr val="E7E6E6"/>
      </a:lt2>
      <a:accent1>
        <a:srgbClr val="2A2A2A"/>
      </a:accent1>
      <a:accent2>
        <a:srgbClr val="9C5932"/>
      </a:accent2>
      <a:accent3>
        <a:srgbClr val="2A2A2A"/>
      </a:accent3>
      <a:accent4>
        <a:srgbClr val="9C5932"/>
      </a:accent4>
      <a:accent5>
        <a:srgbClr val="2A2A2A"/>
      </a:accent5>
      <a:accent6>
        <a:srgbClr val="9C5932"/>
      </a:accent6>
      <a:hlink>
        <a:srgbClr val="2A2A2A"/>
      </a:hlink>
      <a:folHlink>
        <a:srgbClr val="9C593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自定义设计方案">
  <a:themeElements>
    <a:clrScheme name="自定义 102">
      <a:dk1>
        <a:sysClr val="windowText" lastClr="000000"/>
      </a:dk1>
      <a:lt1>
        <a:sysClr val="window" lastClr="FFFFFF"/>
      </a:lt1>
      <a:dk2>
        <a:srgbClr val="44546A"/>
      </a:dk2>
      <a:lt2>
        <a:srgbClr val="E7E6E6"/>
      </a:lt2>
      <a:accent1>
        <a:srgbClr val="2A2A2A"/>
      </a:accent1>
      <a:accent2>
        <a:srgbClr val="9C5932"/>
      </a:accent2>
      <a:accent3>
        <a:srgbClr val="2A2A2A"/>
      </a:accent3>
      <a:accent4>
        <a:srgbClr val="9C5932"/>
      </a:accent4>
      <a:accent5>
        <a:srgbClr val="2A2A2A"/>
      </a:accent5>
      <a:accent6>
        <a:srgbClr val="9C5932"/>
      </a:accent6>
      <a:hlink>
        <a:srgbClr val="2A2A2A"/>
      </a:hlink>
      <a:folHlink>
        <a:srgbClr val="9C593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自定义设计方案">
  <a:themeElements>
    <a:clrScheme name="自定义 102">
      <a:dk1>
        <a:sysClr val="windowText" lastClr="000000"/>
      </a:dk1>
      <a:lt1>
        <a:sysClr val="window" lastClr="FFFFFF"/>
      </a:lt1>
      <a:dk2>
        <a:srgbClr val="44546A"/>
      </a:dk2>
      <a:lt2>
        <a:srgbClr val="E7E6E6"/>
      </a:lt2>
      <a:accent1>
        <a:srgbClr val="2A2A2A"/>
      </a:accent1>
      <a:accent2>
        <a:srgbClr val="9C5932"/>
      </a:accent2>
      <a:accent3>
        <a:srgbClr val="2A2A2A"/>
      </a:accent3>
      <a:accent4>
        <a:srgbClr val="9C5932"/>
      </a:accent4>
      <a:accent5>
        <a:srgbClr val="2A2A2A"/>
      </a:accent5>
      <a:accent6>
        <a:srgbClr val="9C5932"/>
      </a:accent6>
      <a:hlink>
        <a:srgbClr val="2A2A2A"/>
      </a:hlink>
      <a:folHlink>
        <a:srgbClr val="9C593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自定义设计方案">
  <a:themeElements>
    <a:clrScheme name="自定义 102">
      <a:dk1>
        <a:sysClr val="windowText" lastClr="000000"/>
      </a:dk1>
      <a:lt1>
        <a:sysClr val="window" lastClr="FFFFFF"/>
      </a:lt1>
      <a:dk2>
        <a:srgbClr val="44546A"/>
      </a:dk2>
      <a:lt2>
        <a:srgbClr val="E7E6E6"/>
      </a:lt2>
      <a:accent1>
        <a:srgbClr val="2A2A2A"/>
      </a:accent1>
      <a:accent2>
        <a:srgbClr val="9C5932"/>
      </a:accent2>
      <a:accent3>
        <a:srgbClr val="2A2A2A"/>
      </a:accent3>
      <a:accent4>
        <a:srgbClr val="9C5932"/>
      </a:accent4>
      <a:accent5>
        <a:srgbClr val="2A2A2A"/>
      </a:accent5>
      <a:accent6>
        <a:srgbClr val="9C5932"/>
      </a:accent6>
      <a:hlink>
        <a:srgbClr val="2A2A2A"/>
      </a:hlink>
      <a:folHlink>
        <a:srgbClr val="9C593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微笑PPT - 小A">
  <a:themeElements>
    <a:clrScheme name="自定义 1">
      <a:dk1>
        <a:sysClr val="windowText" lastClr="000000"/>
      </a:dk1>
      <a:lt1>
        <a:sysClr val="window" lastClr="FFFFFF"/>
      </a:lt1>
      <a:dk2>
        <a:srgbClr val="073E87"/>
      </a:dk2>
      <a:lt2>
        <a:srgbClr val="C6E7FC"/>
      </a:lt2>
      <a:accent1>
        <a:srgbClr val="073E87"/>
      </a:accent1>
      <a:accent2>
        <a:srgbClr val="2D82F4"/>
      </a:accent2>
      <a:accent3>
        <a:srgbClr val="5BD078"/>
      </a:accent3>
      <a:accent4>
        <a:srgbClr val="A5D028"/>
      </a:accent4>
      <a:accent5>
        <a:srgbClr val="F5C040"/>
      </a:accent5>
      <a:accent6>
        <a:srgbClr val="05E0DB"/>
      </a:accent6>
      <a:hlink>
        <a:srgbClr val="0080FF"/>
      </a:hlink>
      <a:folHlink>
        <a:srgbClr val="5EAEFF"/>
      </a:folHlink>
    </a:clrScheme>
    <a:fontScheme name="微笑PPT - 小A">
      <a:majorFont>
        <a:latin typeface="Arial"/>
        <a:ea typeface="微软雅黑"/>
        <a:cs typeface="宋体"/>
      </a:majorFont>
      <a:minorFont>
        <a:latin typeface="Arial"/>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华文细黑" pitchFamily="2" charset="-122"/>
          </a:defRPr>
        </a:defPPr>
      </a:lstStyle>
    </a:lnDef>
  </a:objectDefaults>
  <a:extraClrSchemeLst>
    <a:extraClrScheme>
      <a:clrScheme name="微笑PPT - 小A 1">
        <a:dk1>
          <a:srgbClr val="000000"/>
        </a:dk1>
        <a:lt1>
          <a:srgbClr val="FFFFFF"/>
        </a:lt1>
        <a:dk2>
          <a:srgbClr val="FFFFFF"/>
        </a:dk2>
        <a:lt2>
          <a:srgbClr val="B2B2B2"/>
        </a:lt2>
        <a:accent1>
          <a:srgbClr val="E20000"/>
        </a:accent1>
        <a:accent2>
          <a:srgbClr val="CC0000"/>
        </a:accent2>
        <a:accent3>
          <a:srgbClr val="FFFFFF"/>
        </a:accent3>
        <a:accent4>
          <a:srgbClr val="000000"/>
        </a:accent4>
        <a:accent5>
          <a:srgbClr val="EEAAAA"/>
        </a:accent5>
        <a:accent6>
          <a:srgbClr val="B90000"/>
        </a:accent6>
        <a:hlink>
          <a:srgbClr val="800000"/>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619</Words>
  <Application>Microsoft Office PowerPoint</Application>
  <PresentationFormat>全屏显示(16:9)</PresentationFormat>
  <Paragraphs>123</Paragraphs>
  <Slides>23</Slides>
  <Notes>4</Notes>
  <HiddenSlides>0</HiddenSlides>
  <MMClips>0</MMClips>
  <ScaleCrop>false</ScaleCrop>
  <HeadingPairs>
    <vt:vector size="6" baseType="variant">
      <vt:variant>
        <vt:lpstr>已用的字体</vt:lpstr>
      </vt:variant>
      <vt:variant>
        <vt:i4>11</vt:i4>
      </vt:variant>
      <vt:variant>
        <vt:lpstr>主题</vt:lpstr>
      </vt:variant>
      <vt:variant>
        <vt:i4>8</vt:i4>
      </vt:variant>
      <vt:variant>
        <vt:lpstr>幻灯片标题</vt:lpstr>
      </vt:variant>
      <vt:variant>
        <vt:i4>23</vt:i4>
      </vt:variant>
    </vt:vector>
  </HeadingPairs>
  <TitlesOfParts>
    <vt:vector size="42" baseType="lpstr">
      <vt:lpstr>Microsoft JhengHei</vt:lpstr>
      <vt:lpstr>方正黑体简体</vt:lpstr>
      <vt:lpstr>黑体</vt:lpstr>
      <vt:lpstr>华文楷体</vt:lpstr>
      <vt:lpstr>华文宋体</vt:lpstr>
      <vt:lpstr>宋体</vt:lpstr>
      <vt:lpstr>微软雅黑</vt:lpstr>
      <vt:lpstr>Arial</vt:lpstr>
      <vt:lpstr>Calibri</vt:lpstr>
      <vt:lpstr>Calibri Light</vt:lpstr>
      <vt:lpstr>Wingdings</vt:lpstr>
      <vt:lpstr>Office 主题</vt:lpstr>
      <vt:lpstr>Office 主题​​</vt:lpstr>
      <vt:lpstr>1_自定义设计方案</vt:lpstr>
      <vt:lpstr>2_自定义设计方案</vt:lpstr>
      <vt:lpstr>3_自定义设计方案</vt:lpstr>
      <vt:lpstr>4_自定义设计方案</vt:lpstr>
      <vt:lpstr>5_自定义设计方案</vt:lpstr>
      <vt:lpstr>微笑PPT - 小A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中新金桥</Manager>
  <Company>中新金桥</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源素通-模板库</dc:title>
  <dc:creator>中新金桥</dc:creator>
  <cp:lastModifiedBy>18737</cp:lastModifiedBy>
  <cp:revision>217</cp:revision>
  <dcterms:created xsi:type="dcterms:W3CDTF">2016-12-20T05:05:00Z</dcterms:created>
  <dcterms:modified xsi:type="dcterms:W3CDTF">2020-12-25T02:53:43Z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2052-11.1.0.9998</vt:lpwstr>
  </property>
</Properties>
</file>